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42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</p:sldIdLst>
  <p:sldSz cx="9144000" cy="5143500" type="screen16x9"/>
  <p:notesSz cx="6858000" cy="9144000"/>
  <p:embeddedFontLst>
    <p:embeddedFont>
      <p:font typeface="Cabin" panose="02010600030101010101" charset="0"/>
      <p:regular r:id="rId90"/>
      <p:bold r:id="rId91"/>
      <p:italic r:id="rId92"/>
      <p:boldItalic r:id="rId93"/>
    </p:embeddedFont>
    <p:embeddedFont>
      <p:font typeface="Caudex" panose="02010600030101010101" charset="2"/>
      <p:regular r:id="rId94"/>
      <p:bold r:id="rId95"/>
      <p:italic r:id="rId96"/>
      <p:boldItalic r:id="rId97"/>
    </p:embeddedFont>
    <p:embeddedFont>
      <p:font typeface="EB Garamond" panose="00000500000000000000" pitchFamily="2" charset="0"/>
      <p:regular r:id="rId98"/>
      <p:bold r:id="rId99"/>
      <p:italic r:id="rId100"/>
      <p:boldItalic r:id="rId101"/>
    </p:embeddedFont>
    <p:embeddedFont>
      <p:font typeface="Raleway" pitchFamily="2" charset="0"/>
      <p:regular r:id="rId102"/>
      <p:bold r:id="rId103"/>
      <p:italic r:id="rId104"/>
      <p:boldItalic r:id="rId105"/>
    </p:embeddedFont>
    <p:embeddedFont>
      <p:font typeface="Roboto" panose="02000000000000000000" pitchFamily="2" charset="0"/>
      <p:regular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jupfnjeLnjU8vYFtqpOOGArY70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DA47A-3291-4CA6-B192-37BC53CAC9BA}" v="51" dt="2024-11-21T20:07:26.263"/>
  </p1510:revLst>
</p1510:revInfo>
</file>

<file path=ppt/tableStyles.xml><?xml version="1.0" encoding="utf-8"?>
<a:tblStyleLst xmlns:a="http://schemas.openxmlformats.org/drawingml/2006/main" def="{2A4AB09B-8023-4B54-8B41-EEA65F4F6351}">
  <a:tblStyle styleId="{2A4AB09B-8023-4B54-8B41-EEA65F4F63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8FC5F0-9275-46C9-95D5-1DA50B2A1C0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customschemas.google.com/relationships/presentationmetadata" Target="meta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owen Yan" userId="d56b992129c1ff8c" providerId="LiveId" clId="{FD3DA47A-3291-4CA6-B192-37BC53CAC9BA}"/>
    <pc:docChg chg="undo custSel modSld">
      <pc:chgData name="Zhuowen Yan" userId="d56b992129c1ff8c" providerId="LiveId" clId="{FD3DA47A-3291-4CA6-B192-37BC53CAC9BA}" dt="2024-11-21T20:09:26.390" v="613" actId="1076"/>
      <pc:docMkLst>
        <pc:docMk/>
      </pc:docMkLst>
      <pc:sldChg chg="addSp delSp modSp mod modNotes">
        <pc:chgData name="Zhuowen Yan" userId="d56b992129c1ff8c" providerId="LiveId" clId="{FD3DA47A-3291-4CA6-B192-37BC53CAC9BA}" dt="2024-11-21T19:59:03.224" v="532"/>
        <pc:sldMkLst>
          <pc:docMk/>
          <pc:sldMk cId="0" sldId="257"/>
        </pc:sldMkLst>
        <pc:spChg chg="mod">
          <ac:chgData name="Zhuowen Yan" userId="d56b992129c1ff8c" providerId="LiveId" clId="{FD3DA47A-3291-4CA6-B192-37BC53CAC9BA}" dt="2024-11-21T19:58:05.273" v="529" actId="404"/>
          <ac:spMkLst>
            <pc:docMk/>
            <pc:sldMk cId="0" sldId="257"/>
            <ac:spMk id="578" creationId="{00000000-0000-0000-0000-000000000000}"/>
          </ac:spMkLst>
        </pc:spChg>
        <pc:spChg chg="mod">
          <ac:chgData name="Zhuowen Yan" userId="d56b992129c1ff8c" providerId="LiveId" clId="{FD3DA47A-3291-4CA6-B192-37BC53CAC9BA}" dt="2024-11-21T19:59:03.224" v="532"/>
          <ac:spMkLst>
            <pc:docMk/>
            <pc:sldMk cId="0" sldId="257"/>
            <ac:spMk id="582" creationId="{00000000-0000-0000-0000-000000000000}"/>
          </ac:spMkLst>
        </pc:spChg>
        <pc:spChg chg="mod">
          <ac:chgData name="Zhuowen Yan" userId="d56b992129c1ff8c" providerId="LiveId" clId="{FD3DA47A-3291-4CA6-B192-37BC53CAC9BA}" dt="2024-11-21T19:57:32.398" v="517" actId="21"/>
          <ac:spMkLst>
            <pc:docMk/>
            <pc:sldMk cId="0" sldId="257"/>
            <ac:spMk id="583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19:57:14.854" v="516" actId="478"/>
          <ac:picMkLst>
            <pc:docMk/>
            <pc:sldMk cId="0" sldId="257"/>
            <ac:picMk id="2" creationId="{D2538095-43D6-CDBF-19DC-6503139B0794}"/>
          </ac:picMkLst>
        </pc:picChg>
      </pc:sldChg>
      <pc:sldChg chg="addSp modSp mod modNotes">
        <pc:chgData name="Zhuowen Yan" userId="d56b992129c1ff8c" providerId="LiveId" clId="{FD3DA47A-3291-4CA6-B192-37BC53CAC9BA}" dt="2024-11-21T20:02:02.764" v="581" actId="1076"/>
        <pc:sldMkLst>
          <pc:docMk/>
          <pc:sldMk cId="0" sldId="260"/>
        </pc:sldMkLst>
        <pc:spChg chg="add mod">
          <ac:chgData name="Zhuowen Yan" userId="d56b992129c1ff8c" providerId="LiveId" clId="{FD3DA47A-3291-4CA6-B192-37BC53CAC9BA}" dt="2024-11-21T20:01:37.115" v="579" actId="164"/>
          <ac:spMkLst>
            <pc:docMk/>
            <pc:sldMk cId="0" sldId="260"/>
            <ac:spMk id="5" creationId="{ADF401A4-B6F0-98F8-FECE-17145E292F24}"/>
          </ac:spMkLst>
        </pc:spChg>
        <pc:spChg chg="mod ord">
          <ac:chgData name="Zhuowen Yan" userId="d56b992129c1ff8c" providerId="LiveId" clId="{FD3DA47A-3291-4CA6-B192-37BC53CAC9BA}" dt="2024-11-21T19:59:55.627" v="534" actId="167"/>
          <ac:spMkLst>
            <pc:docMk/>
            <pc:sldMk cId="0" sldId="260"/>
            <ac:spMk id="649" creationId="{00000000-0000-0000-0000-000000000000}"/>
          </ac:spMkLst>
        </pc:spChg>
        <pc:grpChg chg="add mod">
          <ac:chgData name="Zhuowen Yan" userId="d56b992129c1ff8c" providerId="LiveId" clId="{FD3DA47A-3291-4CA6-B192-37BC53CAC9BA}" dt="2024-11-21T20:02:02.764" v="581" actId="1076"/>
          <ac:grpSpMkLst>
            <pc:docMk/>
            <pc:sldMk cId="0" sldId="260"/>
            <ac:grpSpMk id="6" creationId="{5E948525-57D7-DE80-20B7-5268F6EB9400}"/>
          </ac:grpSpMkLst>
        </pc:grpChg>
        <pc:picChg chg="add mod ord">
          <ac:chgData name="Zhuowen Yan" userId="d56b992129c1ff8c" providerId="LiveId" clId="{FD3DA47A-3291-4CA6-B192-37BC53CAC9BA}" dt="2024-11-21T20:01:37.115" v="579" actId="164"/>
          <ac:picMkLst>
            <pc:docMk/>
            <pc:sldMk cId="0" sldId="260"/>
            <ac:picMk id="3" creationId="{B6E24B0B-1B53-93AA-A140-EDF7497A4978}"/>
          </ac:picMkLst>
        </pc:picChg>
        <pc:cxnChg chg="add mod">
          <ac:chgData name="Zhuowen Yan" userId="d56b992129c1ff8c" providerId="LiveId" clId="{FD3DA47A-3291-4CA6-B192-37BC53CAC9BA}" dt="2024-11-21T20:01:37.115" v="579" actId="164"/>
          <ac:cxnSpMkLst>
            <pc:docMk/>
            <pc:sldMk cId="0" sldId="260"/>
            <ac:cxnSpMk id="4" creationId="{CAEF3192-5370-9015-9EA3-1D17D6939E28}"/>
          </ac:cxnSpMkLst>
        </pc:cxnChg>
      </pc:sldChg>
      <pc:sldChg chg="addSp delSp modSp mod">
        <pc:chgData name="Zhuowen Yan" userId="d56b992129c1ff8c" providerId="LiveId" clId="{FD3DA47A-3291-4CA6-B192-37BC53CAC9BA}" dt="2024-11-21T20:03:28.974" v="589" actId="404"/>
        <pc:sldMkLst>
          <pc:docMk/>
          <pc:sldMk cId="0" sldId="265"/>
        </pc:sldMkLst>
        <pc:spChg chg="add mod">
          <ac:chgData name="Zhuowen Yan" userId="d56b992129c1ff8c" providerId="LiveId" clId="{FD3DA47A-3291-4CA6-B192-37BC53CAC9BA}" dt="2024-11-21T20:03:28.974" v="589" actId="404"/>
          <ac:spMkLst>
            <pc:docMk/>
            <pc:sldMk cId="0" sldId="265"/>
            <ac:spMk id="2" creationId="{53149FBA-CAB2-4161-460F-ECDBD507FB3E}"/>
          </ac:spMkLst>
        </pc:spChg>
        <pc:spChg chg="mod">
          <ac:chgData name="Zhuowen Yan" userId="d56b992129c1ff8c" providerId="LiveId" clId="{FD3DA47A-3291-4CA6-B192-37BC53CAC9BA}" dt="2024-11-21T20:03:07.032" v="585" actId="1076"/>
          <ac:spMkLst>
            <pc:docMk/>
            <pc:sldMk cId="0" sldId="265"/>
            <ac:spMk id="687" creationId="{00000000-0000-0000-0000-000000000000}"/>
          </ac:spMkLst>
        </pc:spChg>
        <pc:spChg chg="mod">
          <ac:chgData name="Zhuowen Yan" userId="d56b992129c1ff8c" providerId="LiveId" clId="{FD3DA47A-3291-4CA6-B192-37BC53CAC9BA}" dt="2024-11-21T20:03:13.429" v="586" actId="1076"/>
          <ac:spMkLst>
            <pc:docMk/>
            <pc:sldMk cId="0" sldId="265"/>
            <ac:spMk id="690" creationId="{00000000-0000-0000-0000-000000000000}"/>
          </ac:spMkLst>
        </pc:spChg>
        <pc:spChg chg="del mod">
          <ac:chgData name="Zhuowen Yan" userId="d56b992129c1ff8c" providerId="LiveId" clId="{FD3DA47A-3291-4CA6-B192-37BC53CAC9BA}" dt="2024-11-21T20:02:38.238" v="582" actId="478"/>
          <ac:spMkLst>
            <pc:docMk/>
            <pc:sldMk cId="0" sldId="265"/>
            <ac:spMk id="691" creationId="{00000000-0000-0000-0000-000000000000}"/>
          </ac:spMkLst>
        </pc:spChg>
        <pc:spChg chg="ord">
          <ac:chgData name="Zhuowen Yan" userId="d56b992129c1ff8c" providerId="LiveId" clId="{FD3DA47A-3291-4CA6-B192-37BC53CAC9BA}" dt="2024-11-21T06:53:21.086" v="0" actId="167"/>
          <ac:spMkLst>
            <pc:docMk/>
            <pc:sldMk cId="0" sldId="265"/>
            <ac:spMk id="692" creationId="{00000000-0000-0000-0000-000000000000}"/>
          </ac:spMkLst>
        </pc:spChg>
      </pc:sldChg>
      <pc:sldChg chg="modSp mod">
        <pc:chgData name="Zhuowen Yan" userId="d56b992129c1ff8c" providerId="LiveId" clId="{FD3DA47A-3291-4CA6-B192-37BC53CAC9BA}" dt="2024-11-21T20:03:50.261" v="590" actId="20577"/>
        <pc:sldMkLst>
          <pc:docMk/>
          <pc:sldMk cId="0" sldId="266"/>
        </pc:sldMkLst>
        <pc:spChg chg="mod">
          <ac:chgData name="Zhuowen Yan" userId="d56b992129c1ff8c" providerId="LiveId" clId="{FD3DA47A-3291-4CA6-B192-37BC53CAC9BA}" dt="2024-11-21T20:03:50.261" v="590" actId="20577"/>
          <ac:spMkLst>
            <pc:docMk/>
            <pc:sldMk cId="0" sldId="266"/>
            <ac:spMk id="700" creationId="{00000000-0000-0000-0000-000000000000}"/>
          </ac:spMkLst>
        </pc:spChg>
      </pc:sldChg>
      <pc:sldChg chg="modSp mod">
        <pc:chgData name="Zhuowen Yan" userId="d56b992129c1ff8c" providerId="LiveId" clId="{FD3DA47A-3291-4CA6-B192-37BC53CAC9BA}" dt="2024-11-21T20:04:17.367" v="591" actId="20577"/>
        <pc:sldMkLst>
          <pc:docMk/>
          <pc:sldMk cId="0" sldId="267"/>
        </pc:sldMkLst>
        <pc:spChg chg="mod">
          <ac:chgData name="Zhuowen Yan" userId="d56b992129c1ff8c" providerId="LiveId" clId="{FD3DA47A-3291-4CA6-B192-37BC53CAC9BA}" dt="2024-11-21T20:04:17.367" v="591" actId="20577"/>
          <ac:spMkLst>
            <pc:docMk/>
            <pc:sldMk cId="0" sldId="267"/>
            <ac:spMk id="711" creationId="{00000000-0000-0000-0000-000000000000}"/>
          </ac:spMkLst>
        </pc:spChg>
      </pc:sldChg>
      <pc:sldChg chg="modSp mod">
        <pc:chgData name="Zhuowen Yan" userId="d56b992129c1ff8c" providerId="LiveId" clId="{FD3DA47A-3291-4CA6-B192-37BC53CAC9BA}" dt="2024-11-21T20:04:23.469" v="593" actId="20577"/>
        <pc:sldMkLst>
          <pc:docMk/>
          <pc:sldMk cId="0" sldId="268"/>
        </pc:sldMkLst>
        <pc:spChg chg="mod">
          <ac:chgData name="Zhuowen Yan" userId="d56b992129c1ff8c" providerId="LiveId" clId="{FD3DA47A-3291-4CA6-B192-37BC53CAC9BA}" dt="2024-11-21T20:04:23.469" v="593" actId="20577"/>
          <ac:spMkLst>
            <pc:docMk/>
            <pc:sldMk cId="0" sldId="268"/>
            <ac:spMk id="721" creationId="{00000000-0000-0000-0000-000000000000}"/>
          </ac:spMkLst>
        </pc:spChg>
      </pc:sldChg>
      <pc:sldChg chg="addSp delSp modSp mod modNotes">
        <pc:chgData name="Zhuowen Yan" userId="d56b992129c1ff8c" providerId="LiveId" clId="{FD3DA47A-3291-4CA6-B192-37BC53CAC9BA}" dt="2024-11-21T07:29:25.029" v="165" actId="478"/>
        <pc:sldMkLst>
          <pc:docMk/>
          <pc:sldMk cId="0" sldId="269"/>
        </pc:sldMkLst>
        <pc:picChg chg="add del mod">
          <ac:chgData name="Zhuowen Yan" userId="d56b992129c1ff8c" providerId="LiveId" clId="{FD3DA47A-3291-4CA6-B192-37BC53CAC9BA}" dt="2024-11-21T07:29:25.029" v="165" actId="478"/>
          <ac:picMkLst>
            <pc:docMk/>
            <pc:sldMk cId="0" sldId="269"/>
            <ac:picMk id="2" creationId="{C5EDEF33-18B8-13A4-78D3-D5FC384B10E0}"/>
          </ac:picMkLst>
        </pc:picChg>
      </pc:sldChg>
      <pc:sldChg chg="addSp delSp modSp mod">
        <pc:chgData name="Zhuowen Yan" userId="d56b992129c1ff8c" providerId="LiveId" clId="{FD3DA47A-3291-4CA6-B192-37BC53CAC9BA}" dt="2024-11-21T07:29:18.010" v="164" actId="478"/>
        <pc:sldMkLst>
          <pc:docMk/>
          <pc:sldMk cId="0" sldId="276"/>
        </pc:sldMkLst>
        <pc:spChg chg="mod">
          <ac:chgData name="Zhuowen Yan" userId="d56b992129c1ff8c" providerId="LiveId" clId="{FD3DA47A-3291-4CA6-B192-37BC53CAC9BA}" dt="2024-11-21T06:54:07.644" v="5" actId="1076"/>
          <ac:spMkLst>
            <pc:docMk/>
            <pc:sldMk cId="0" sldId="276"/>
            <ac:spMk id="809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07:29:18.010" v="164" actId="478"/>
          <ac:picMkLst>
            <pc:docMk/>
            <pc:sldMk cId="0" sldId="276"/>
            <ac:picMk id="2" creationId="{DCE95DAD-0625-9DB5-0D40-CD4FC9A0DCF2}"/>
          </ac:picMkLst>
        </pc:picChg>
      </pc:sldChg>
      <pc:sldChg chg="addSp delSp modSp mod modNotes">
        <pc:chgData name="Zhuowen Yan" userId="d56b992129c1ff8c" providerId="LiveId" clId="{FD3DA47A-3291-4CA6-B192-37BC53CAC9BA}" dt="2024-11-21T07:29:10.276" v="163" actId="478"/>
        <pc:sldMkLst>
          <pc:docMk/>
          <pc:sldMk cId="0" sldId="288"/>
        </pc:sldMkLst>
        <pc:picChg chg="add del mod">
          <ac:chgData name="Zhuowen Yan" userId="d56b992129c1ff8c" providerId="LiveId" clId="{FD3DA47A-3291-4CA6-B192-37BC53CAC9BA}" dt="2024-11-21T07:29:10.276" v="163" actId="478"/>
          <ac:picMkLst>
            <pc:docMk/>
            <pc:sldMk cId="0" sldId="288"/>
            <ac:picMk id="2" creationId="{296CF77B-35DD-4CAD-43D6-35598633CC81}"/>
          </ac:picMkLst>
        </pc:picChg>
      </pc:sldChg>
      <pc:sldChg chg="addSp modSp mod">
        <pc:chgData name="Zhuowen Yan" userId="d56b992129c1ff8c" providerId="LiveId" clId="{FD3DA47A-3291-4CA6-B192-37BC53CAC9BA}" dt="2024-11-21T07:23:22.570" v="42" actId="1076"/>
        <pc:sldMkLst>
          <pc:docMk/>
          <pc:sldMk cId="0" sldId="289"/>
        </pc:sldMkLst>
        <pc:picChg chg="add mod">
          <ac:chgData name="Zhuowen Yan" userId="d56b992129c1ff8c" providerId="LiveId" clId="{FD3DA47A-3291-4CA6-B192-37BC53CAC9BA}" dt="2024-11-21T07:23:22.570" v="42" actId="1076"/>
          <ac:picMkLst>
            <pc:docMk/>
            <pc:sldMk cId="0" sldId="289"/>
            <ac:picMk id="2" creationId="{A4C3D967-6706-E8D8-4C1F-FAEC88DE8491}"/>
          </ac:picMkLst>
        </pc:picChg>
      </pc:sldChg>
      <pc:sldChg chg="addSp modSp mod">
        <pc:chgData name="Zhuowen Yan" userId="d56b992129c1ff8c" providerId="LiveId" clId="{FD3DA47A-3291-4CA6-B192-37BC53CAC9BA}" dt="2024-11-21T07:23:28.775" v="44" actId="1076"/>
        <pc:sldMkLst>
          <pc:docMk/>
          <pc:sldMk cId="0" sldId="290"/>
        </pc:sldMkLst>
        <pc:picChg chg="add mod">
          <ac:chgData name="Zhuowen Yan" userId="d56b992129c1ff8c" providerId="LiveId" clId="{FD3DA47A-3291-4CA6-B192-37BC53CAC9BA}" dt="2024-11-21T07:23:28.775" v="44" actId="1076"/>
          <ac:picMkLst>
            <pc:docMk/>
            <pc:sldMk cId="0" sldId="290"/>
            <ac:picMk id="2" creationId="{5205CC53-4DEE-129F-DD08-9B56CF7D9378}"/>
          </ac:picMkLst>
        </pc:picChg>
      </pc:sldChg>
      <pc:sldChg chg="addSp modSp mod">
        <pc:chgData name="Zhuowen Yan" userId="d56b992129c1ff8c" providerId="LiveId" clId="{FD3DA47A-3291-4CA6-B192-37BC53CAC9BA}" dt="2024-11-21T07:23:36.799" v="46" actId="1076"/>
        <pc:sldMkLst>
          <pc:docMk/>
          <pc:sldMk cId="0" sldId="291"/>
        </pc:sldMkLst>
        <pc:picChg chg="add mod">
          <ac:chgData name="Zhuowen Yan" userId="d56b992129c1ff8c" providerId="LiveId" clId="{FD3DA47A-3291-4CA6-B192-37BC53CAC9BA}" dt="2024-11-21T07:23:36.799" v="46" actId="1076"/>
          <ac:picMkLst>
            <pc:docMk/>
            <pc:sldMk cId="0" sldId="291"/>
            <ac:picMk id="2" creationId="{BE21AEB2-592B-F104-A11C-1D16D903C7A5}"/>
          </ac:picMkLst>
        </pc:picChg>
      </pc:sldChg>
      <pc:sldChg chg="addSp modSp mod">
        <pc:chgData name="Zhuowen Yan" userId="d56b992129c1ff8c" providerId="LiveId" clId="{FD3DA47A-3291-4CA6-B192-37BC53CAC9BA}" dt="2024-11-21T07:23:44.670" v="48" actId="1076"/>
        <pc:sldMkLst>
          <pc:docMk/>
          <pc:sldMk cId="0" sldId="292"/>
        </pc:sldMkLst>
        <pc:picChg chg="add mod">
          <ac:chgData name="Zhuowen Yan" userId="d56b992129c1ff8c" providerId="LiveId" clId="{FD3DA47A-3291-4CA6-B192-37BC53CAC9BA}" dt="2024-11-21T07:23:44.670" v="48" actId="1076"/>
          <ac:picMkLst>
            <pc:docMk/>
            <pc:sldMk cId="0" sldId="292"/>
            <ac:picMk id="2" creationId="{7D2BB33E-FF23-B973-38A4-F7B596602D5A}"/>
          </ac:picMkLst>
        </pc:picChg>
      </pc:sldChg>
      <pc:sldChg chg="addSp modSp mod">
        <pc:chgData name="Zhuowen Yan" userId="d56b992129c1ff8c" providerId="LiveId" clId="{FD3DA47A-3291-4CA6-B192-37BC53CAC9BA}" dt="2024-11-21T07:23:51.459" v="50" actId="1076"/>
        <pc:sldMkLst>
          <pc:docMk/>
          <pc:sldMk cId="0" sldId="293"/>
        </pc:sldMkLst>
        <pc:picChg chg="add mod">
          <ac:chgData name="Zhuowen Yan" userId="d56b992129c1ff8c" providerId="LiveId" clId="{FD3DA47A-3291-4CA6-B192-37BC53CAC9BA}" dt="2024-11-21T07:23:51.459" v="50" actId="1076"/>
          <ac:picMkLst>
            <pc:docMk/>
            <pc:sldMk cId="0" sldId="293"/>
            <ac:picMk id="2" creationId="{772D9088-07E7-93C1-67C2-2898FFBB6B65}"/>
          </ac:picMkLst>
        </pc:picChg>
      </pc:sldChg>
      <pc:sldChg chg="addSp modSp mod">
        <pc:chgData name="Zhuowen Yan" userId="d56b992129c1ff8c" providerId="LiveId" clId="{FD3DA47A-3291-4CA6-B192-37BC53CAC9BA}" dt="2024-11-21T07:23:56.412" v="52" actId="1076"/>
        <pc:sldMkLst>
          <pc:docMk/>
          <pc:sldMk cId="0" sldId="294"/>
        </pc:sldMkLst>
        <pc:picChg chg="add mod">
          <ac:chgData name="Zhuowen Yan" userId="d56b992129c1ff8c" providerId="LiveId" clId="{FD3DA47A-3291-4CA6-B192-37BC53CAC9BA}" dt="2024-11-21T07:23:56.412" v="52" actId="1076"/>
          <ac:picMkLst>
            <pc:docMk/>
            <pc:sldMk cId="0" sldId="294"/>
            <ac:picMk id="2" creationId="{FA06D46C-597B-F122-7C65-0F7EC8227EDB}"/>
          </ac:picMkLst>
        </pc:picChg>
      </pc:sldChg>
      <pc:sldChg chg="addSp modSp mod">
        <pc:chgData name="Zhuowen Yan" userId="d56b992129c1ff8c" providerId="LiveId" clId="{FD3DA47A-3291-4CA6-B192-37BC53CAC9BA}" dt="2024-11-21T07:24:00.869" v="54" actId="1076"/>
        <pc:sldMkLst>
          <pc:docMk/>
          <pc:sldMk cId="0" sldId="295"/>
        </pc:sldMkLst>
        <pc:picChg chg="add mod">
          <ac:chgData name="Zhuowen Yan" userId="d56b992129c1ff8c" providerId="LiveId" clId="{FD3DA47A-3291-4CA6-B192-37BC53CAC9BA}" dt="2024-11-21T07:24:00.869" v="54" actId="1076"/>
          <ac:picMkLst>
            <pc:docMk/>
            <pc:sldMk cId="0" sldId="295"/>
            <ac:picMk id="2" creationId="{AF1E36DC-F288-7269-4C1F-5F5ED7056AC5}"/>
          </ac:picMkLst>
        </pc:picChg>
      </pc:sldChg>
      <pc:sldChg chg="addSp modSp mod">
        <pc:chgData name="Zhuowen Yan" userId="d56b992129c1ff8c" providerId="LiveId" clId="{FD3DA47A-3291-4CA6-B192-37BC53CAC9BA}" dt="2024-11-21T07:24:05.812" v="56" actId="1076"/>
        <pc:sldMkLst>
          <pc:docMk/>
          <pc:sldMk cId="0" sldId="296"/>
        </pc:sldMkLst>
        <pc:picChg chg="add mod">
          <ac:chgData name="Zhuowen Yan" userId="d56b992129c1ff8c" providerId="LiveId" clId="{FD3DA47A-3291-4CA6-B192-37BC53CAC9BA}" dt="2024-11-21T07:24:05.812" v="56" actId="1076"/>
          <ac:picMkLst>
            <pc:docMk/>
            <pc:sldMk cId="0" sldId="296"/>
            <ac:picMk id="2" creationId="{ED9D1E8A-DF03-1A54-2E1E-9165545DF76A}"/>
          </ac:picMkLst>
        </pc:picChg>
      </pc:sldChg>
      <pc:sldChg chg="addSp modSp mod">
        <pc:chgData name="Zhuowen Yan" userId="d56b992129c1ff8c" providerId="LiveId" clId="{FD3DA47A-3291-4CA6-B192-37BC53CAC9BA}" dt="2024-11-21T07:24:09.595" v="58" actId="1076"/>
        <pc:sldMkLst>
          <pc:docMk/>
          <pc:sldMk cId="0" sldId="297"/>
        </pc:sldMkLst>
        <pc:picChg chg="add mod">
          <ac:chgData name="Zhuowen Yan" userId="d56b992129c1ff8c" providerId="LiveId" clId="{FD3DA47A-3291-4CA6-B192-37BC53CAC9BA}" dt="2024-11-21T07:24:09.595" v="58" actId="1076"/>
          <ac:picMkLst>
            <pc:docMk/>
            <pc:sldMk cId="0" sldId="297"/>
            <ac:picMk id="2" creationId="{F89A3F91-9AFD-1D06-3EA0-2605C5A158BA}"/>
          </ac:picMkLst>
        </pc:picChg>
      </pc:sldChg>
      <pc:sldChg chg="addSp modSp mod">
        <pc:chgData name="Zhuowen Yan" userId="d56b992129c1ff8c" providerId="LiveId" clId="{FD3DA47A-3291-4CA6-B192-37BC53CAC9BA}" dt="2024-11-21T07:24:13.849" v="60" actId="1076"/>
        <pc:sldMkLst>
          <pc:docMk/>
          <pc:sldMk cId="0" sldId="298"/>
        </pc:sldMkLst>
        <pc:picChg chg="add mod">
          <ac:chgData name="Zhuowen Yan" userId="d56b992129c1ff8c" providerId="LiveId" clId="{FD3DA47A-3291-4CA6-B192-37BC53CAC9BA}" dt="2024-11-21T07:24:13.849" v="60" actId="1076"/>
          <ac:picMkLst>
            <pc:docMk/>
            <pc:sldMk cId="0" sldId="298"/>
            <ac:picMk id="2" creationId="{7D185825-1DAA-0B68-0E58-5EE0B65FAD47}"/>
          </ac:picMkLst>
        </pc:picChg>
      </pc:sldChg>
      <pc:sldChg chg="addSp modSp mod">
        <pc:chgData name="Zhuowen Yan" userId="d56b992129c1ff8c" providerId="LiveId" clId="{FD3DA47A-3291-4CA6-B192-37BC53CAC9BA}" dt="2024-11-21T07:24:18.901" v="62" actId="1076"/>
        <pc:sldMkLst>
          <pc:docMk/>
          <pc:sldMk cId="0" sldId="299"/>
        </pc:sldMkLst>
        <pc:picChg chg="add mod">
          <ac:chgData name="Zhuowen Yan" userId="d56b992129c1ff8c" providerId="LiveId" clId="{FD3DA47A-3291-4CA6-B192-37BC53CAC9BA}" dt="2024-11-21T07:24:18.901" v="62" actId="1076"/>
          <ac:picMkLst>
            <pc:docMk/>
            <pc:sldMk cId="0" sldId="299"/>
            <ac:picMk id="2" creationId="{F05EB490-152E-86B8-C656-90E0FAD1C96B}"/>
          </ac:picMkLst>
        </pc:picChg>
      </pc:sldChg>
      <pc:sldChg chg="addSp modSp mod">
        <pc:chgData name="Zhuowen Yan" userId="d56b992129c1ff8c" providerId="LiveId" clId="{FD3DA47A-3291-4CA6-B192-37BC53CAC9BA}" dt="2024-11-21T07:24:23.159" v="64" actId="1076"/>
        <pc:sldMkLst>
          <pc:docMk/>
          <pc:sldMk cId="0" sldId="300"/>
        </pc:sldMkLst>
        <pc:picChg chg="add mod">
          <ac:chgData name="Zhuowen Yan" userId="d56b992129c1ff8c" providerId="LiveId" clId="{FD3DA47A-3291-4CA6-B192-37BC53CAC9BA}" dt="2024-11-21T07:24:23.159" v="64" actId="1076"/>
          <ac:picMkLst>
            <pc:docMk/>
            <pc:sldMk cId="0" sldId="300"/>
            <ac:picMk id="2" creationId="{58585DE4-4C2B-8E2A-BE2F-1683FFFB43D8}"/>
          </ac:picMkLst>
        </pc:picChg>
      </pc:sldChg>
      <pc:sldChg chg="addSp modSp mod">
        <pc:chgData name="Zhuowen Yan" userId="d56b992129c1ff8c" providerId="LiveId" clId="{FD3DA47A-3291-4CA6-B192-37BC53CAC9BA}" dt="2024-11-21T07:24:27.377" v="66" actId="1076"/>
        <pc:sldMkLst>
          <pc:docMk/>
          <pc:sldMk cId="0" sldId="301"/>
        </pc:sldMkLst>
        <pc:picChg chg="add mod">
          <ac:chgData name="Zhuowen Yan" userId="d56b992129c1ff8c" providerId="LiveId" clId="{FD3DA47A-3291-4CA6-B192-37BC53CAC9BA}" dt="2024-11-21T07:24:27.377" v="66" actId="1076"/>
          <ac:picMkLst>
            <pc:docMk/>
            <pc:sldMk cId="0" sldId="301"/>
            <ac:picMk id="2" creationId="{6988EB3E-7AAA-CDE4-147D-7C10461D529D}"/>
          </ac:picMkLst>
        </pc:picChg>
      </pc:sldChg>
      <pc:sldChg chg="addSp modSp mod">
        <pc:chgData name="Zhuowen Yan" userId="d56b992129c1ff8c" providerId="LiveId" clId="{FD3DA47A-3291-4CA6-B192-37BC53CAC9BA}" dt="2024-11-21T07:24:30.644" v="68" actId="1076"/>
        <pc:sldMkLst>
          <pc:docMk/>
          <pc:sldMk cId="0" sldId="302"/>
        </pc:sldMkLst>
        <pc:picChg chg="add mod">
          <ac:chgData name="Zhuowen Yan" userId="d56b992129c1ff8c" providerId="LiveId" clId="{FD3DA47A-3291-4CA6-B192-37BC53CAC9BA}" dt="2024-11-21T07:24:30.644" v="68" actId="1076"/>
          <ac:picMkLst>
            <pc:docMk/>
            <pc:sldMk cId="0" sldId="302"/>
            <ac:picMk id="2" creationId="{491E649D-9BF7-B704-D6F5-96FEE2403607}"/>
          </ac:picMkLst>
        </pc:picChg>
      </pc:sldChg>
      <pc:sldChg chg="addSp modSp mod">
        <pc:chgData name="Zhuowen Yan" userId="d56b992129c1ff8c" providerId="LiveId" clId="{FD3DA47A-3291-4CA6-B192-37BC53CAC9BA}" dt="2024-11-21T07:24:34.488" v="70" actId="1076"/>
        <pc:sldMkLst>
          <pc:docMk/>
          <pc:sldMk cId="0" sldId="303"/>
        </pc:sldMkLst>
        <pc:picChg chg="add mod">
          <ac:chgData name="Zhuowen Yan" userId="d56b992129c1ff8c" providerId="LiveId" clId="{FD3DA47A-3291-4CA6-B192-37BC53CAC9BA}" dt="2024-11-21T07:24:34.488" v="70" actId="1076"/>
          <ac:picMkLst>
            <pc:docMk/>
            <pc:sldMk cId="0" sldId="303"/>
            <ac:picMk id="2" creationId="{6D8179D5-4A84-CB5F-C67F-2E42CA8B5C99}"/>
          </ac:picMkLst>
        </pc:picChg>
      </pc:sldChg>
      <pc:sldChg chg="addSp modSp mod">
        <pc:chgData name="Zhuowen Yan" userId="d56b992129c1ff8c" providerId="LiveId" clId="{FD3DA47A-3291-4CA6-B192-37BC53CAC9BA}" dt="2024-11-21T07:24:38.069" v="72" actId="1076"/>
        <pc:sldMkLst>
          <pc:docMk/>
          <pc:sldMk cId="0" sldId="304"/>
        </pc:sldMkLst>
        <pc:picChg chg="add mod">
          <ac:chgData name="Zhuowen Yan" userId="d56b992129c1ff8c" providerId="LiveId" clId="{FD3DA47A-3291-4CA6-B192-37BC53CAC9BA}" dt="2024-11-21T07:24:38.069" v="72" actId="1076"/>
          <ac:picMkLst>
            <pc:docMk/>
            <pc:sldMk cId="0" sldId="304"/>
            <ac:picMk id="2" creationId="{9F2B38BF-47C8-739A-4B2A-7CE6DB6F1313}"/>
          </ac:picMkLst>
        </pc:picChg>
      </pc:sldChg>
      <pc:sldChg chg="addSp modSp mod">
        <pc:chgData name="Zhuowen Yan" userId="d56b992129c1ff8c" providerId="LiveId" clId="{FD3DA47A-3291-4CA6-B192-37BC53CAC9BA}" dt="2024-11-21T07:24:44.108" v="74" actId="1076"/>
        <pc:sldMkLst>
          <pc:docMk/>
          <pc:sldMk cId="0" sldId="305"/>
        </pc:sldMkLst>
        <pc:picChg chg="add mod">
          <ac:chgData name="Zhuowen Yan" userId="d56b992129c1ff8c" providerId="LiveId" clId="{FD3DA47A-3291-4CA6-B192-37BC53CAC9BA}" dt="2024-11-21T07:24:44.108" v="74" actId="1076"/>
          <ac:picMkLst>
            <pc:docMk/>
            <pc:sldMk cId="0" sldId="305"/>
            <ac:picMk id="2" creationId="{8132675C-1F00-26D8-36A5-96D952B338A1}"/>
          </ac:picMkLst>
        </pc:picChg>
      </pc:sldChg>
      <pc:sldChg chg="addSp modSp mod">
        <pc:chgData name="Zhuowen Yan" userId="d56b992129c1ff8c" providerId="LiveId" clId="{FD3DA47A-3291-4CA6-B192-37BC53CAC9BA}" dt="2024-11-21T07:24:47.967" v="76" actId="1076"/>
        <pc:sldMkLst>
          <pc:docMk/>
          <pc:sldMk cId="0" sldId="306"/>
        </pc:sldMkLst>
        <pc:picChg chg="add mod">
          <ac:chgData name="Zhuowen Yan" userId="d56b992129c1ff8c" providerId="LiveId" clId="{FD3DA47A-3291-4CA6-B192-37BC53CAC9BA}" dt="2024-11-21T07:24:47.967" v="76" actId="1076"/>
          <ac:picMkLst>
            <pc:docMk/>
            <pc:sldMk cId="0" sldId="306"/>
            <ac:picMk id="2" creationId="{4E4A5FDC-AD2A-DCB0-55D3-690753D0F4C9}"/>
          </ac:picMkLst>
        </pc:picChg>
      </pc:sldChg>
      <pc:sldChg chg="addSp delSp modSp mod">
        <pc:chgData name="Zhuowen Yan" userId="d56b992129c1ff8c" providerId="LiveId" clId="{FD3DA47A-3291-4CA6-B192-37BC53CAC9BA}" dt="2024-11-21T07:28:45.502" v="162" actId="478"/>
        <pc:sldMkLst>
          <pc:docMk/>
          <pc:sldMk cId="0" sldId="307"/>
        </pc:sldMkLst>
        <pc:picChg chg="add del mod">
          <ac:chgData name="Zhuowen Yan" userId="d56b992129c1ff8c" providerId="LiveId" clId="{FD3DA47A-3291-4CA6-B192-37BC53CAC9BA}" dt="2024-11-21T07:28:45.502" v="162" actId="478"/>
          <ac:picMkLst>
            <pc:docMk/>
            <pc:sldMk cId="0" sldId="307"/>
            <ac:picMk id="2" creationId="{4294CFA0-0855-CB3F-83A2-10428D44A2D2}"/>
          </ac:picMkLst>
        </pc:picChg>
      </pc:sldChg>
      <pc:sldChg chg="addSp delSp modSp mod">
        <pc:chgData name="Zhuowen Yan" userId="d56b992129c1ff8c" providerId="LiveId" clId="{FD3DA47A-3291-4CA6-B192-37BC53CAC9BA}" dt="2024-11-21T07:28:42.670" v="161" actId="478"/>
        <pc:sldMkLst>
          <pc:docMk/>
          <pc:sldMk cId="0" sldId="308"/>
        </pc:sldMkLst>
        <pc:picChg chg="add del mod">
          <ac:chgData name="Zhuowen Yan" userId="d56b992129c1ff8c" providerId="LiveId" clId="{FD3DA47A-3291-4CA6-B192-37BC53CAC9BA}" dt="2024-11-21T07:28:42.670" v="161" actId="478"/>
          <ac:picMkLst>
            <pc:docMk/>
            <pc:sldMk cId="0" sldId="308"/>
            <ac:picMk id="2" creationId="{3DFF68FC-72D8-E7E0-FB6D-4A9E7336B37B}"/>
          </ac:picMkLst>
        </pc:picChg>
      </pc:sldChg>
      <pc:sldChg chg="addSp delSp modSp mod">
        <pc:chgData name="Zhuowen Yan" userId="d56b992129c1ff8c" providerId="LiveId" clId="{FD3DA47A-3291-4CA6-B192-37BC53CAC9BA}" dt="2024-11-21T20:05:44.741" v="595" actId="798"/>
        <pc:sldMkLst>
          <pc:docMk/>
          <pc:sldMk cId="0" sldId="309"/>
        </pc:sldMkLst>
        <pc:graphicFrameChg chg="modGraphic">
          <ac:chgData name="Zhuowen Yan" userId="d56b992129c1ff8c" providerId="LiveId" clId="{FD3DA47A-3291-4CA6-B192-37BC53CAC9BA}" dt="2024-11-21T20:05:44.741" v="595" actId="798"/>
          <ac:graphicFrameMkLst>
            <pc:docMk/>
            <pc:sldMk cId="0" sldId="309"/>
            <ac:graphicFrameMk id="1058" creationId="{00000000-0000-0000-0000-000000000000}"/>
          </ac:graphicFrameMkLst>
        </pc:graphicFrameChg>
        <pc:picChg chg="add del mod">
          <ac:chgData name="Zhuowen Yan" userId="d56b992129c1ff8c" providerId="LiveId" clId="{FD3DA47A-3291-4CA6-B192-37BC53CAC9BA}" dt="2024-11-21T07:28:40.054" v="160" actId="478"/>
          <ac:picMkLst>
            <pc:docMk/>
            <pc:sldMk cId="0" sldId="309"/>
            <ac:picMk id="2" creationId="{828DD228-95FD-2CE7-579E-02454274C053}"/>
          </ac:picMkLst>
        </pc:picChg>
      </pc:sldChg>
      <pc:sldChg chg="addSp delSp modSp mod">
        <pc:chgData name="Zhuowen Yan" userId="d56b992129c1ff8c" providerId="LiveId" clId="{FD3DA47A-3291-4CA6-B192-37BC53CAC9BA}" dt="2024-11-21T20:06:00.455" v="597" actId="798"/>
        <pc:sldMkLst>
          <pc:docMk/>
          <pc:sldMk cId="0" sldId="310"/>
        </pc:sldMkLst>
        <pc:graphicFrameChg chg="modGraphic">
          <ac:chgData name="Zhuowen Yan" userId="d56b992129c1ff8c" providerId="LiveId" clId="{FD3DA47A-3291-4CA6-B192-37BC53CAC9BA}" dt="2024-11-21T20:06:00.455" v="597" actId="798"/>
          <ac:graphicFrameMkLst>
            <pc:docMk/>
            <pc:sldMk cId="0" sldId="310"/>
            <ac:graphicFrameMk id="1065" creationId="{00000000-0000-0000-0000-000000000000}"/>
          </ac:graphicFrameMkLst>
        </pc:graphicFrameChg>
        <pc:picChg chg="add del mod">
          <ac:chgData name="Zhuowen Yan" userId="d56b992129c1ff8c" providerId="LiveId" clId="{FD3DA47A-3291-4CA6-B192-37BC53CAC9BA}" dt="2024-11-21T07:28:36.108" v="159" actId="478"/>
          <ac:picMkLst>
            <pc:docMk/>
            <pc:sldMk cId="0" sldId="310"/>
            <ac:picMk id="2" creationId="{5ED3344D-0E17-9FA1-BC15-D719583425EE}"/>
          </ac:picMkLst>
        </pc:picChg>
      </pc:sldChg>
      <pc:sldChg chg="addSp delSp modSp mod">
        <pc:chgData name="Zhuowen Yan" userId="d56b992129c1ff8c" providerId="LiveId" clId="{FD3DA47A-3291-4CA6-B192-37BC53CAC9BA}" dt="2024-11-21T20:06:19.018" v="600" actId="1076"/>
        <pc:sldMkLst>
          <pc:docMk/>
          <pc:sldMk cId="0" sldId="311"/>
        </pc:sldMkLst>
        <pc:graphicFrameChg chg="mod modGraphic">
          <ac:chgData name="Zhuowen Yan" userId="d56b992129c1ff8c" providerId="LiveId" clId="{FD3DA47A-3291-4CA6-B192-37BC53CAC9BA}" dt="2024-11-21T20:06:19.018" v="600" actId="1076"/>
          <ac:graphicFrameMkLst>
            <pc:docMk/>
            <pc:sldMk cId="0" sldId="311"/>
            <ac:graphicFrameMk id="1072" creationId="{00000000-0000-0000-0000-000000000000}"/>
          </ac:graphicFrameMkLst>
        </pc:graphicFrameChg>
        <pc:picChg chg="add del mod">
          <ac:chgData name="Zhuowen Yan" userId="d56b992129c1ff8c" providerId="LiveId" clId="{FD3DA47A-3291-4CA6-B192-37BC53CAC9BA}" dt="2024-11-21T07:28:33.998" v="158" actId="478"/>
          <ac:picMkLst>
            <pc:docMk/>
            <pc:sldMk cId="0" sldId="311"/>
            <ac:picMk id="2" creationId="{8E7E1832-542F-4D30-9500-E425B06855DA}"/>
          </ac:picMkLst>
        </pc:picChg>
      </pc:sldChg>
      <pc:sldChg chg="addSp delSp modSp mod">
        <pc:chgData name="Zhuowen Yan" userId="d56b992129c1ff8c" providerId="LiveId" clId="{FD3DA47A-3291-4CA6-B192-37BC53CAC9BA}" dt="2024-11-21T20:07:03.841" v="602" actId="798"/>
        <pc:sldMkLst>
          <pc:docMk/>
          <pc:sldMk cId="0" sldId="312"/>
        </pc:sldMkLst>
        <pc:graphicFrameChg chg="modGraphic">
          <ac:chgData name="Zhuowen Yan" userId="d56b992129c1ff8c" providerId="LiveId" clId="{FD3DA47A-3291-4CA6-B192-37BC53CAC9BA}" dt="2024-11-21T20:07:03.841" v="602" actId="798"/>
          <ac:graphicFrameMkLst>
            <pc:docMk/>
            <pc:sldMk cId="0" sldId="312"/>
            <ac:graphicFrameMk id="1079" creationId="{00000000-0000-0000-0000-000000000000}"/>
          </ac:graphicFrameMkLst>
        </pc:graphicFrameChg>
        <pc:picChg chg="add del mod">
          <ac:chgData name="Zhuowen Yan" userId="d56b992129c1ff8c" providerId="LiveId" clId="{FD3DA47A-3291-4CA6-B192-37BC53CAC9BA}" dt="2024-11-21T07:28:31.954" v="157" actId="478"/>
          <ac:picMkLst>
            <pc:docMk/>
            <pc:sldMk cId="0" sldId="312"/>
            <ac:picMk id="2" creationId="{CE66CF3B-3D7B-66D7-E72C-0F190869E0F5}"/>
          </ac:picMkLst>
        </pc:picChg>
      </pc:sldChg>
      <pc:sldChg chg="addSp delSp modSp mod">
        <pc:chgData name="Zhuowen Yan" userId="d56b992129c1ff8c" providerId="LiveId" clId="{FD3DA47A-3291-4CA6-B192-37BC53CAC9BA}" dt="2024-11-21T20:07:33.055" v="607" actId="1076"/>
        <pc:sldMkLst>
          <pc:docMk/>
          <pc:sldMk cId="0" sldId="313"/>
        </pc:sldMkLst>
        <pc:graphicFrameChg chg="add del mod ord modGraphic">
          <ac:chgData name="Zhuowen Yan" userId="d56b992129c1ff8c" providerId="LiveId" clId="{FD3DA47A-3291-4CA6-B192-37BC53CAC9BA}" dt="2024-11-21T20:07:19.542" v="605" actId="1076"/>
          <ac:graphicFrameMkLst>
            <pc:docMk/>
            <pc:sldMk cId="0" sldId="313"/>
            <ac:graphicFrameMk id="1085" creationId="{00000000-0000-0000-0000-000000000000}"/>
          </ac:graphicFrameMkLst>
        </pc:graphicFrameChg>
        <pc:picChg chg="add del mod ord">
          <ac:chgData name="Zhuowen Yan" userId="d56b992129c1ff8c" providerId="LiveId" clId="{FD3DA47A-3291-4CA6-B192-37BC53CAC9BA}" dt="2024-11-21T07:25:53.569" v="111" actId="1076"/>
          <ac:picMkLst>
            <pc:docMk/>
            <pc:sldMk cId="0" sldId="313"/>
            <ac:picMk id="2" creationId="{4BBC296A-6779-94D8-A5A2-95B2C31BC303}"/>
          </ac:picMkLst>
        </pc:picChg>
        <pc:picChg chg="add del mod">
          <ac:chgData name="Zhuowen Yan" userId="d56b992129c1ff8c" providerId="LiveId" clId="{FD3DA47A-3291-4CA6-B192-37BC53CAC9BA}" dt="2024-11-21T07:28:29.305" v="156" actId="478"/>
          <ac:picMkLst>
            <pc:docMk/>
            <pc:sldMk cId="0" sldId="313"/>
            <ac:picMk id="3" creationId="{2E423B2A-1F2A-1638-0330-DAA593141230}"/>
          </ac:picMkLst>
        </pc:picChg>
        <pc:cxnChg chg="add mod">
          <ac:chgData name="Zhuowen Yan" userId="d56b992129c1ff8c" providerId="LiveId" clId="{FD3DA47A-3291-4CA6-B192-37BC53CAC9BA}" dt="2024-11-21T20:07:33.055" v="607" actId="1076"/>
          <ac:cxnSpMkLst>
            <pc:docMk/>
            <pc:sldMk cId="0" sldId="313"/>
            <ac:cxnSpMk id="2" creationId="{5CC82845-81ED-4E5E-D80F-3988F28DCF45}"/>
          </ac:cxnSpMkLst>
        </pc:cxnChg>
      </pc:sldChg>
      <pc:sldChg chg="addSp delSp modSp mod">
        <pc:chgData name="Zhuowen Yan" userId="d56b992129c1ff8c" providerId="LiveId" clId="{FD3DA47A-3291-4CA6-B192-37BC53CAC9BA}" dt="2024-11-21T20:07:47.277" v="609" actId="798"/>
        <pc:sldMkLst>
          <pc:docMk/>
          <pc:sldMk cId="0" sldId="314"/>
        </pc:sldMkLst>
        <pc:graphicFrameChg chg="modGraphic">
          <ac:chgData name="Zhuowen Yan" userId="d56b992129c1ff8c" providerId="LiveId" clId="{FD3DA47A-3291-4CA6-B192-37BC53CAC9BA}" dt="2024-11-21T20:07:47.277" v="609" actId="798"/>
          <ac:graphicFrameMkLst>
            <pc:docMk/>
            <pc:sldMk cId="0" sldId="314"/>
            <ac:graphicFrameMk id="1091" creationId="{00000000-0000-0000-0000-000000000000}"/>
          </ac:graphicFrameMkLst>
        </pc:graphicFrameChg>
        <pc:picChg chg="add del mod">
          <ac:chgData name="Zhuowen Yan" userId="d56b992129c1ff8c" providerId="LiveId" clId="{FD3DA47A-3291-4CA6-B192-37BC53CAC9BA}" dt="2024-11-21T07:28:05.527" v="151" actId="478"/>
          <ac:picMkLst>
            <pc:docMk/>
            <pc:sldMk cId="0" sldId="314"/>
            <ac:picMk id="2" creationId="{C22886C3-DFE1-70F6-E7E7-1DC717D13B0C}"/>
          </ac:picMkLst>
        </pc:picChg>
      </pc:sldChg>
      <pc:sldChg chg="addSp delSp modSp mod">
        <pc:chgData name="Zhuowen Yan" userId="d56b992129c1ff8c" providerId="LiveId" clId="{FD3DA47A-3291-4CA6-B192-37BC53CAC9BA}" dt="2024-11-21T07:28:26.343" v="155" actId="1076"/>
        <pc:sldMkLst>
          <pc:docMk/>
          <pc:sldMk cId="0" sldId="315"/>
        </pc:sldMkLst>
        <pc:picChg chg="add del mod">
          <ac:chgData name="Zhuowen Yan" userId="d56b992129c1ff8c" providerId="LiveId" clId="{FD3DA47A-3291-4CA6-B192-37BC53CAC9BA}" dt="2024-11-21T07:28:03.201" v="150" actId="478"/>
          <ac:picMkLst>
            <pc:docMk/>
            <pc:sldMk cId="0" sldId="315"/>
            <ac:picMk id="2" creationId="{631E2C6D-04BB-D82F-F8A6-40F51725F73B}"/>
          </ac:picMkLst>
        </pc:picChg>
        <pc:picChg chg="add mod">
          <ac:chgData name="Zhuowen Yan" userId="d56b992129c1ff8c" providerId="LiveId" clId="{FD3DA47A-3291-4CA6-B192-37BC53CAC9BA}" dt="2024-11-21T07:28:26.343" v="155" actId="1076"/>
          <ac:picMkLst>
            <pc:docMk/>
            <pc:sldMk cId="0" sldId="315"/>
            <ac:picMk id="3" creationId="{8D1A7FF2-EC92-10BB-692A-FB477EFC4568}"/>
          </ac:picMkLst>
        </pc:picChg>
      </pc:sldChg>
      <pc:sldChg chg="addSp delSp modSp mod">
        <pc:chgData name="Zhuowen Yan" userId="d56b992129c1ff8c" providerId="LiveId" clId="{FD3DA47A-3291-4CA6-B192-37BC53CAC9BA}" dt="2024-11-21T07:28:18.091" v="153" actId="1076"/>
        <pc:sldMkLst>
          <pc:docMk/>
          <pc:sldMk cId="0" sldId="316"/>
        </pc:sldMkLst>
        <pc:picChg chg="add del mod">
          <ac:chgData name="Zhuowen Yan" userId="d56b992129c1ff8c" providerId="LiveId" clId="{FD3DA47A-3291-4CA6-B192-37BC53CAC9BA}" dt="2024-11-21T07:28:01.501" v="149" actId="478"/>
          <ac:picMkLst>
            <pc:docMk/>
            <pc:sldMk cId="0" sldId="316"/>
            <ac:picMk id="2" creationId="{FD601922-1E8D-0D05-9D8F-D4EBEF6B0CCB}"/>
          </ac:picMkLst>
        </pc:picChg>
        <pc:picChg chg="add mod">
          <ac:chgData name="Zhuowen Yan" userId="d56b992129c1ff8c" providerId="LiveId" clId="{FD3DA47A-3291-4CA6-B192-37BC53CAC9BA}" dt="2024-11-21T07:28:18.091" v="153" actId="1076"/>
          <ac:picMkLst>
            <pc:docMk/>
            <pc:sldMk cId="0" sldId="316"/>
            <ac:picMk id="3" creationId="{5022E6D0-C290-7CC8-7A7C-A62CAEA8036C}"/>
          </ac:picMkLst>
        </pc:picChg>
      </pc:sldChg>
      <pc:sldChg chg="addSp delSp modSp mod modNotes">
        <pc:chgData name="Zhuowen Yan" userId="d56b992129c1ff8c" providerId="LiveId" clId="{FD3DA47A-3291-4CA6-B192-37BC53CAC9BA}" dt="2024-11-21T07:27:59.156" v="148" actId="478"/>
        <pc:sldMkLst>
          <pc:docMk/>
          <pc:sldMk cId="0" sldId="317"/>
        </pc:sldMkLst>
        <pc:picChg chg="add del mod">
          <ac:chgData name="Zhuowen Yan" userId="d56b992129c1ff8c" providerId="LiveId" clId="{FD3DA47A-3291-4CA6-B192-37BC53CAC9BA}" dt="2024-11-21T07:27:59.156" v="148" actId="478"/>
          <ac:picMkLst>
            <pc:docMk/>
            <pc:sldMk cId="0" sldId="317"/>
            <ac:picMk id="2" creationId="{A21487C8-2CE7-18F4-6C12-6A144A3E006F}"/>
          </ac:picMkLst>
        </pc:picChg>
      </pc:sldChg>
      <pc:sldChg chg="addSp delSp modSp mod">
        <pc:chgData name="Zhuowen Yan" userId="d56b992129c1ff8c" providerId="LiveId" clId="{FD3DA47A-3291-4CA6-B192-37BC53CAC9BA}" dt="2024-11-21T07:27:56.269" v="147" actId="478"/>
        <pc:sldMkLst>
          <pc:docMk/>
          <pc:sldMk cId="0" sldId="318"/>
        </pc:sldMkLst>
        <pc:spChg chg="mod">
          <ac:chgData name="Zhuowen Yan" userId="d56b992129c1ff8c" providerId="LiveId" clId="{FD3DA47A-3291-4CA6-B192-37BC53CAC9BA}" dt="2024-11-21T06:55:46.483" v="6" actId="255"/>
          <ac:spMkLst>
            <pc:docMk/>
            <pc:sldMk cId="0" sldId="318"/>
            <ac:spMk id="1118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07:27:56.269" v="147" actId="478"/>
          <ac:picMkLst>
            <pc:docMk/>
            <pc:sldMk cId="0" sldId="318"/>
            <ac:picMk id="2" creationId="{2DCDA7A1-3979-1622-AF20-0584914E8192}"/>
          </ac:picMkLst>
        </pc:picChg>
      </pc:sldChg>
      <pc:sldChg chg="addSp delSp modSp mod modNotes">
        <pc:chgData name="Zhuowen Yan" userId="d56b992129c1ff8c" providerId="LiveId" clId="{FD3DA47A-3291-4CA6-B192-37BC53CAC9BA}" dt="2024-11-21T07:27:52.881" v="146" actId="478"/>
        <pc:sldMkLst>
          <pc:docMk/>
          <pc:sldMk cId="0" sldId="319"/>
        </pc:sldMkLst>
        <pc:picChg chg="add del mod">
          <ac:chgData name="Zhuowen Yan" userId="d56b992129c1ff8c" providerId="LiveId" clId="{FD3DA47A-3291-4CA6-B192-37BC53CAC9BA}" dt="2024-11-21T07:27:52.881" v="146" actId="478"/>
          <ac:picMkLst>
            <pc:docMk/>
            <pc:sldMk cId="0" sldId="319"/>
            <ac:picMk id="2" creationId="{A222A36B-6036-8C30-2E07-3857B2E2C604}"/>
          </ac:picMkLst>
        </pc:picChg>
      </pc:sldChg>
      <pc:sldChg chg="addSp delSp modSp mod">
        <pc:chgData name="Zhuowen Yan" userId="d56b992129c1ff8c" providerId="LiveId" clId="{FD3DA47A-3291-4CA6-B192-37BC53CAC9BA}" dt="2024-11-21T07:27:32.396" v="143" actId="478"/>
        <pc:sldMkLst>
          <pc:docMk/>
          <pc:sldMk cId="0" sldId="320"/>
        </pc:sldMkLst>
        <pc:spChg chg="mod">
          <ac:chgData name="Zhuowen Yan" userId="d56b992129c1ff8c" providerId="LiveId" clId="{FD3DA47A-3291-4CA6-B192-37BC53CAC9BA}" dt="2024-11-21T07:06:22.469" v="23" actId="14100"/>
          <ac:spMkLst>
            <pc:docMk/>
            <pc:sldMk cId="0" sldId="320"/>
            <ac:spMk id="1136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07:27:32.396" v="143" actId="478"/>
          <ac:picMkLst>
            <pc:docMk/>
            <pc:sldMk cId="0" sldId="320"/>
            <ac:picMk id="2" creationId="{C2CB9030-375C-2A03-212E-2C312DCBD799}"/>
          </ac:picMkLst>
        </pc:picChg>
      </pc:sldChg>
      <pc:sldChg chg="addSp delSp modSp mod modNotes">
        <pc:chgData name="Zhuowen Yan" userId="d56b992129c1ff8c" providerId="LiveId" clId="{FD3DA47A-3291-4CA6-B192-37BC53CAC9BA}" dt="2024-11-21T07:27:02.369" v="137" actId="478"/>
        <pc:sldMkLst>
          <pc:docMk/>
          <pc:sldMk cId="0" sldId="322"/>
        </pc:sldMkLst>
        <pc:picChg chg="add del mod">
          <ac:chgData name="Zhuowen Yan" userId="d56b992129c1ff8c" providerId="LiveId" clId="{FD3DA47A-3291-4CA6-B192-37BC53CAC9BA}" dt="2024-11-21T07:27:02.369" v="137" actId="478"/>
          <ac:picMkLst>
            <pc:docMk/>
            <pc:sldMk cId="0" sldId="322"/>
            <ac:picMk id="2" creationId="{F32B53AA-2770-8144-1898-891B46D3E7FA}"/>
          </ac:picMkLst>
        </pc:picChg>
      </pc:sldChg>
      <pc:sldChg chg="addSp delSp modSp mod">
        <pc:chgData name="Zhuowen Yan" userId="d56b992129c1ff8c" providerId="LiveId" clId="{FD3DA47A-3291-4CA6-B192-37BC53CAC9BA}" dt="2024-11-21T07:26:59.849" v="136" actId="478"/>
        <pc:sldMkLst>
          <pc:docMk/>
          <pc:sldMk cId="0" sldId="323"/>
        </pc:sldMkLst>
        <pc:spChg chg="mod">
          <ac:chgData name="Zhuowen Yan" userId="d56b992129c1ff8c" providerId="LiveId" clId="{FD3DA47A-3291-4CA6-B192-37BC53CAC9BA}" dt="2024-11-21T06:56:16.497" v="14" actId="20577"/>
          <ac:spMkLst>
            <pc:docMk/>
            <pc:sldMk cId="0" sldId="323"/>
            <ac:spMk id="1156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07:26:59.849" v="136" actId="478"/>
          <ac:picMkLst>
            <pc:docMk/>
            <pc:sldMk cId="0" sldId="323"/>
            <ac:picMk id="2" creationId="{D35D4957-E788-7DBC-83A3-F4B856B7A48D}"/>
          </ac:picMkLst>
        </pc:picChg>
      </pc:sldChg>
      <pc:sldChg chg="addSp delSp modSp mod">
        <pc:chgData name="Zhuowen Yan" userId="d56b992129c1ff8c" providerId="LiveId" clId="{FD3DA47A-3291-4CA6-B192-37BC53CAC9BA}" dt="2024-11-21T07:26:56.981" v="135" actId="478"/>
        <pc:sldMkLst>
          <pc:docMk/>
          <pc:sldMk cId="0" sldId="324"/>
        </pc:sldMkLst>
        <pc:spChg chg="mod">
          <ac:chgData name="Zhuowen Yan" userId="d56b992129c1ff8c" providerId="LiveId" clId="{FD3DA47A-3291-4CA6-B192-37BC53CAC9BA}" dt="2024-11-21T06:56:09.928" v="10" actId="20577"/>
          <ac:spMkLst>
            <pc:docMk/>
            <pc:sldMk cId="0" sldId="324"/>
            <ac:spMk id="1163" creationId="{00000000-0000-0000-0000-000000000000}"/>
          </ac:spMkLst>
        </pc:spChg>
        <pc:picChg chg="add del mod">
          <ac:chgData name="Zhuowen Yan" userId="d56b992129c1ff8c" providerId="LiveId" clId="{FD3DA47A-3291-4CA6-B192-37BC53CAC9BA}" dt="2024-11-21T07:26:56.981" v="135" actId="478"/>
          <ac:picMkLst>
            <pc:docMk/>
            <pc:sldMk cId="0" sldId="324"/>
            <ac:picMk id="2" creationId="{67A660B6-5C40-4125-D35A-B24055AC95EA}"/>
          </ac:picMkLst>
        </pc:picChg>
      </pc:sldChg>
      <pc:sldChg chg="addSp modSp mod modNotes">
        <pc:chgData name="Zhuowen Yan" userId="d56b992129c1ff8c" providerId="LiveId" clId="{FD3DA47A-3291-4CA6-B192-37BC53CAC9BA}" dt="2024-11-21T07:27:23.676" v="142" actId="1076"/>
        <pc:sldMkLst>
          <pc:docMk/>
          <pc:sldMk cId="0" sldId="329"/>
        </pc:sldMkLst>
        <pc:picChg chg="add mod">
          <ac:chgData name="Zhuowen Yan" userId="d56b992129c1ff8c" providerId="LiveId" clId="{FD3DA47A-3291-4CA6-B192-37BC53CAC9BA}" dt="2024-11-21T07:27:23.676" v="142" actId="1076"/>
          <ac:picMkLst>
            <pc:docMk/>
            <pc:sldMk cId="0" sldId="329"/>
            <ac:picMk id="2" creationId="{AF39B988-29D2-34D3-4A0A-AF9684B8E39E}"/>
          </ac:picMkLst>
        </pc:picChg>
      </pc:sldChg>
      <pc:sldChg chg="addSp delSp modSp mod modNotes">
        <pc:chgData name="Zhuowen Yan" userId="d56b992129c1ff8c" providerId="LiveId" clId="{FD3DA47A-3291-4CA6-B192-37BC53CAC9BA}" dt="2024-11-21T07:27:19.727" v="140" actId="478"/>
        <pc:sldMkLst>
          <pc:docMk/>
          <pc:sldMk cId="0" sldId="330"/>
        </pc:sldMkLst>
        <pc:picChg chg="add del mod">
          <ac:chgData name="Zhuowen Yan" userId="d56b992129c1ff8c" providerId="LiveId" clId="{FD3DA47A-3291-4CA6-B192-37BC53CAC9BA}" dt="2024-11-21T07:27:19.727" v="140" actId="478"/>
          <ac:picMkLst>
            <pc:docMk/>
            <pc:sldMk cId="0" sldId="330"/>
            <ac:picMk id="2" creationId="{3EA0B44D-670A-621C-7AFC-A6DD4B2C24A8}"/>
          </ac:picMkLst>
        </pc:picChg>
      </pc:sldChg>
      <pc:sldChg chg="modSp mod">
        <pc:chgData name="Zhuowen Yan" userId="d56b992129c1ff8c" providerId="LiveId" clId="{FD3DA47A-3291-4CA6-B192-37BC53CAC9BA}" dt="2024-11-21T20:09:26.390" v="613" actId="1076"/>
        <pc:sldMkLst>
          <pc:docMk/>
          <pc:sldMk cId="0" sldId="338"/>
        </pc:sldMkLst>
        <pc:spChg chg="mod">
          <ac:chgData name="Zhuowen Yan" userId="d56b992129c1ff8c" providerId="LiveId" clId="{FD3DA47A-3291-4CA6-B192-37BC53CAC9BA}" dt="2024-11-21T20:09:26.390" v="613" actId="1076"/>
          <ac:spMkLst>
            <pc:docMk/>
            <pc:sldMk cId="0" sldId="338"/>
            <ac:spMk id="1265" creationId="{00000000-0000-0000-0000-000000000000}"/>
          </ac:spMkLst>
        </pc:spChg>
        <pc:spChg chg="mod">
          <ac:chgData name="Zhuowen Yan" userId="d56b992129c1ff8c" providerId="LiveId" clId="{FD3DA47A-3291-4CA6-B192-37BC53CAC9BA}" dt="2024-11-21T20:09:20.623" v="612" actId="1076"/>
          <ac:spMkLst>
            <pc:docMk/>
            <pc:sldMk cId="0" sldId="338"/>
            <ac:spMk id="1268" creationId="{00000000-0000-0000-0000-000000000000}"/>
          </ac:spMkLst>
        </pc:spChg>
      </pc:sldChg>
      <pc:sldChg chg="modSp mod">
        <pc:chgData name="Zhuowen Yan" userId="d56b992129c1ff8c" providerId="LiveId" clId="{FD3DA47A-3291-4CA6-B192-37BC53CAC9BA}" dt="2024-11-21T19:56:56.635" v="515" actId="20577"/>
        <pc:sldMkLst>
          <pc:docMk/>
          <pc:sldMk cId="1476522352" sldId="342"/>
        </pc:sldMkLst>
        <pc:spChg chg="mod">
          <ac:chgData name="Zhuowen Yan" userId="d56b992129c1ff8c" providerId="LiveId" clId="{FD3DA47A-3291-4CA6-B192-37BC53CAC9BA}" dt="2024-11-21T19:49:27.889" v="239" actId="20577"/>
          <ac:spMkLst>
            <pc:docMk/>
            <pc:sldMk cId="1476522352" sldId="342"/>
            <ac:spMk id="7" creationId="{AA79D64A-C538-4CAC-A25F-40D3A7C37A44}"/>
          </ac:spMkLst>
        </pc:spChg>
        <pc:spChg chg="mod">
          <ac:chgData name="Zhuowen Yan" userId="d56b992129c1ff8c" providerId="LiveId" clId="{FD3DA47A-3291-4CA6-B192-37BC53CAC9BA}" dt="2024-11-21T19:49:57.392" v="271" actId="20577"/>
          <ac:spMkLst>
            <pc:docMk/>
            <pc:sldMk cId="1476522352" sldId="342"/>
            <ac:spMk id="10" creationId="{3DF2D9C4-4FD4-4A65-A3F3-A8AA7764F9D6}"/>
          </ac:spMkLst>
        </pc:spChg>
        <pc:spChg chg="mod">
          <ac:chgData name="Zhuowen Yan" userId="d56b992129c1ff8c" providerId="LiveId" clId="{FD3DA47A-3291-4CA6-B192-37BC53CAC9BA}" dt="2024-11-21T19:56:56.635" v="515" actId="20577"/>
          <ac:spMkLst>
            <pc:docMk/>
            <pc:sldMk cId="1476522352" sldId="342"/>
            <ac:spMk id="13" creationId="{E8887AE8-A0ED-4537-BB95-71504DB0E0AF}"/>
          </ac:spMkLst>
        </pc:spChg>
        <pc:spChg chg="mod">
          <ac:chgData name="Zhuowen Yan" userId="d56b992129c1ff8c" providerId="LiveId" clId="{FD3DA47A-3291-4CA6-B192-37BC53CAC9BA}" dt="2024-11-21T19:53:35.308" v="513" actId="20577"/>
          <ac:spMkLst>
            <pc:docMk/>
            <pc:sldMk cId="1476522352" sldId="342"/>
            <ac:spMk id="16" creationId="{3B02A69B-F9C0-4F24-A9D5-E09F128AB7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e183d0b0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30e183d0b0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5a6666d1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305a6666d1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5a6666d1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g305a6666d1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05a6666d1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305a6666d1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05a6666d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305a6666d1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0e183d0b06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30e183d0b06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05a6666d1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g305a6666d1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0e183d0b0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30e183d0b0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e183d0b0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30e183d0b0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0e183d0b0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30e183d0b0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0e183d0b0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30e183d0b0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16f70e80b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16f70e80b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0e183d0b06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g30e183d0b06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e183d0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30e183d0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e183d0b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30e183d0b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0e183d0b06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30e183d0b06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e183d0b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1" name="Google Shape;851;g30e183d0b0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0e183d0b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30e183d0b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0e183d0b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g30e183d0b0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e183d0b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30e183d0b0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e183d0b0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30e183d0b06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e183d0b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30e183d0b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6f70e80bc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6f70e80bc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e183d0b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g30e183d0b0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6f70e80bc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316f70e80bc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16f70e80bc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g316f70e80bc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16f70e80bc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316f70e80bc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6f70e80bc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1" name="Google Shape;931;g316f70e80bc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6f70e80bc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316f70e80bc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5a6666d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305a6666d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16f70e80bc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g316f70e80bc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6f70e80bc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316f70e80bc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16f70e80bc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316f70e80bc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6f70e80bc_1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g316f70e80bc_1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16f70e80bc_1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g316f70e80bc_1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6f70e80bc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316f70e80bc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6f70e80bc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g316f70e80bc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0e183d0b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g30e183d0b0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6a5cc642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g316a5cc642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6a5cc642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316a5cc642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0e183d0b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30e183d0b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6f70e80bc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6" name="Google Shape;1026;g316f70e80bc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16f70e80bc_1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16f70e80bc_1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0e183d0b0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g30e183d0b0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16a5cc642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g316a5cc642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16a5cc642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g316a5cc642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0e183d0b0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30e183d0b0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16a5cc642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g316a5cc642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16a5cc642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g316a5cc642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6f70e80bc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g316f70e80bc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16f70e80bc_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g316f70e80bc_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5a6666d1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305a6666d1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0e183d0b06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g30e183d0b06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16f70e80bc_1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2" name="Google Shape;1102;g316f70e80bc_1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16f70e80bc_1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6" name="Google Shape;1116;g316f70e80bc_1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0e183d0b0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g30e183d0b0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0e183d0b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30e183d0b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0e183d0b06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30e183d0b06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05a6666d1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305a6666d1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0e183d0b06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30e183d0b06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0e183d0b06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" name="Google Shape;1159;g30e183d0b06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5a6666d1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305a6666d1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16f70e80bc_1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16f70e80bc_1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6f70e80bc_1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16f70e80bc_1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16f70e80bc_1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16f70e80bc_1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0e183d0b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g30e183d0b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16f70e80bc_1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316f70e80bc_1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0e183d0b0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30e183d0b0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6f70e80bc_1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316f70e80bc_1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6f70e80bc_1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316f70e80bc_1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6f70e80bc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16f70e80bc_1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6f70e80bc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316f70e80bc_1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16f70e80bc_1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316f70e80bc_1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6f70e80bc_1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g316f70e80bc_1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16f70e80bc_1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4" name="Google Shape;1254;g316f70e80bc_1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0e183d0b06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g30e183d0b06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0e183d0b06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g30e183d0b06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0e183d0b06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g30e183d0b06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e183d0b0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30e183d0b0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463850" y="2696525"/>
            <a:ext cx="59652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4069900" y="41990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42"/>
          <p:cNvGrpSpPr/>
          <p:nvPr/>
        </p:nvGrpSpPr>
        <p:grpSpPr>
          <a:xfrm>
            <a:off x="10" y="-100928"/>
            <a:ext cx="7814189" cy="4966035"/>
            <a:chOff x="10" y="-100928"/>
            <a:chExt cx="7814189" cy="4966035"/>
          </a:xfrm>
        </p:grpSpPr>
        <p:pic>
          <p:nvPicPr>
            <p:cNvPr id="13" name="Google Shape;13;p42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3498688" y="52587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2431955" y="4327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>
              <a:off x="223000" y="198398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>
              <a:off x="281147" y="1967940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42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>
              <a:off x="10" y="1034708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>
              <a:off x="1446456" y="52567"/>
              <a:ext cx="635439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5582675" y="-13956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4297827" y="204770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6012421">
              <a:off x="6624935" y="-99538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2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275399" y="2834658"/>
              <a:ext cx="637102" cy="8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8100000">
              <a:off x="4779356" y="30675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843290">
              <a:off x="267080" y="40774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>
              <a:off x="7265274" y="29349"/>
              <a:ext cx="548925" cy="4708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ubTitle" idx="1"/>
          </p:nvPr>
        </p:nvSpPr>
        <p:spPr>
          <a:xfrm>
            <a:off x="931275" y="11415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5"/>
          <p:cNvSpPr>
            <a:spLocks noGrp="1"/>
          </p:cNvSpPr>
          <p:nvPr>
            <p:ph type="pic" idx="2"/>
          </p:nvPr>
        </p:nvSpPr>
        <p:spPr>
          <a:xfrm>
            <a:off x="926050" y="1861395"/>
            <a:ext cx="4284000" cy="27471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55"/>
          <p:cNvSpPr>
            <a:spLocks noGrp="1"/>
          </p:cNvSpPr>
          <p:nvPr>
            <p:ph type="pic" idx="3"/>
          </p:nvPr>
        </p:nvSpPr>
        <p:spPr>
          <a:xfrm>
            <a:off x="5507825" y="535000"/>
            <a:ext cx="2710200" cy="40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6" name="Google Shape;226;p55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227" name="Google Shape;227;p55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228" name="Google Shape;228;p55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55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4" name="Google Shape;234;p55"/>
            <p:cNvGrpSpPr/>
            <p:nvPr/>
          </p:nvGrpSpPr>
          <p:grpSpPr>
            <a:xfrm>
              <a:off x="-209525" y="433092"/>
              <a:ext cx="1113415" cy="4278214"/>
              <a:chOff x="-209525" y="433092"/>
              <a:chExt cx="1113415" cy="4278214"/>
            </a:xfrm>
          </p:grpSpPr>
          <p:pic>
            <p:nvPicPr>
              <p:cNvPr id="235" name="Google Shape;235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5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5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447456" flipH="1">
                <a:off x="385413" y="1601124"/>
                <a:ext cx="229601" cy="7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subTitle" idx="1"/>
          </p:nvPr>
        </p:nvSpPr>
        <p:spPr>
          <a:xfrm>
            <a:off x="4866275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subTitle" idx="2"/>
          </p:nvPr>
        </p:nvSpPr>
        <p:spPr>
          <a:xfrm>
            <a:off x="1658400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3"/>
          </p:nvPr>
        </p:nvSpPr>
        <p:spPr>
          <a:xfrm>
            <a:off x="1658412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subTitle" idx="4"/>
          </p:nvPr>
        </p:nvSpPr>
        <p:spPr>
          <a:xfrm>
            <a:off x="4866288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0" name="Google Shape;250;p47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251" name="Google Shape;251;p47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252" name="Google Shape;252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4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7" name="Google Shape;257;p47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258" name="Google Shape;258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4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47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264" name="Google Shape;264;p47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265" name="Google Shape;265;p47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6" name="Google Shape;266;p47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7" name="Google Shape;267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4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subTitle" idx="1"/>
          </p:nvPr>
        </p:nvSpPr>
        <p:spPr>
          <a:xfrm>
            <a:off x="720250" y="1832376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subTitle" idx="2"/>
          </p:nvPr>
        </p:nvSpPr>
        <p:spPr>
          <a:xfrm>
            <a:off x="3475874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3"/>
          </p:nvPr>
        </p:nvSpPr>
        <p:spPr>
          <a:xfrm>
            <a:off x="720250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ubTitle" idx="4"/>
          </p:nvPr>
        </p:nvSpPr>
        <p:spPr>
          <a:xfrm>
            <a:off x="3475874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0"/>
          <p:cNvSpPr txBox="1">
            <a:spLocks noGrp="1"/>
          </p:cNvSpPr>
          <p:nvPr>
            <p:ph type="subTitle" idx="5"/>
          </p:nvPr>
        </p:nvSpPr>
        <p:spPr>
          <a:xfrm>
            <a:off x="6231496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6"/>
          </p:nvPr>
        </p:nvSpPr>
        <p:spPr>
          <a:xfrm>
            <a:off x="6231496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7"/>
          </p:nvPr>
        </p:nvSpPr>
        <p:spPr>
          <a:xfrm>
            <a:off x="720250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8"/>
          </p:nvPr>
        </p:nvSpPr>
        <p:spPr>
          <a:xfrm>
            <a:off x="3480185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1" name="Google Shape;281;p50"/>
          <p:cNvSpPr txBox="1">
            <a:spLocks noGrp="1"/>
          </p:cNvSpPr>
          <p:nvPr>
            <p:ph type="subTitle" idx="9"/>
          </p:nvPr>
        </p:nvSpPr>
        <p:spPr>
          <a:xfrm>
            <a:off x="6235794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subTitle" idx="13"/>
          </p:nvPr>
        </p:nvSpPr>
        <p:spPr>
          <a:xfrm>
            <a:off x="720250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14"/>
          </p:nvPr>
        </p:nvSpPr>
        <p:spPr>
          <a:xfrm>
            <a:off x="3480185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subTitle" idx="15"/>
          </p:nvPr>
        </p:nvSpPr>
        <p:spPr>
          <a:xfrm>
            <a:off x="6235794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5" name="Google Shape;285;p50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286" name="Google Shape;286;p50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287" name="Google Shape;287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50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50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4" name="Google Shape;294;p50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295" name="Google Shape;295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50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50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01" name="Google Shape;301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50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subTitle" idx="1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title" idx="2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subTitle" idx="3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title" idx="4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subTitle" idx="5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4" name="Google Shape;314;p51"/>
          <p:cNvGrpSpPr/>
          <p:nvPr/>
        </p:nvGrpSpPr>
        <p:grpSpPr>
          <a:xfrm>
            <a:off x="-70375" y="-23918"/>
            <a:ext cx="9538870" cy="5268794"/>
            <a:chOff x="-70375" y="-23918"/>
            <a:chExt cx="9538870" cy="5268794"/>
          </a:xfrm>
        </p:grpSpPr>
        <p:grpSp>
          <p:nvGrpSpPr>
            <p:cNvPr id="315" name="Google Shape;315;p51"/>
            <p:cNvGrpSpPr/>
            <p:nvPr/>
          </p:nvGrpSpPr>
          <p:grpSpPr>
            <a:xfrm>
              <a:off x="-70375" y="-13956"/>
              <a:ext cx="3041302" cy="2383394"/>
              <a:chOff x="-70375" y="-13956"/>
              <a:chExt cx="3041302" cy="2383394"/>
            </a:xfrm>
          </p:grpSpPr>
          <p:pic>
            <p:nvPicPr>
              <p:cNvPr id="316" name="Google Shape;316;p51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10800000" flipH="1">
                <a:off x="86423" y="442268"/>
                <a:ext cx="444142" cy="63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-7092816" flipH="1">
                <a:off x="31538" y="119627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9" y="1898602"/>
                <a:ext cx="548925" cy="470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2416996" y="525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40160" y="-13941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1853152" y="204772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6012422" flipH="1">
                <a:off x="193719" y="-200737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3" name="Google Shape;323;p51"/>
            <p:cNvGrpSpPr/>
            <p:nvPr/>
          </p:nvGrpSpPr>
          <p:grpSpPr>
            <a:xfrm>
              <a:off x="6101585" y="-23918"/>
              <a:ext cx="3366911" cy="2414926"/>
              <a:chOff x="6101585" y="-23918"/>
              <a:chExt cx="3366911" cy="2414926"/>
            </a:xfrm>
          </p:grpSpPr>
          <p:pic>
            <p:nvPicPr>
              <p:cNvPr id="324" name="Google Shape;324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flipH="1">
                <a:off x="8492015" y="472864"/>
                <a:ext cx="229557" cy="728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51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6101585" y="161220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flipH="1">
                <a:off x="7833568" y="0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8670453" y="974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6969072" y="-23918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8670442" y="1908605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250584" y="127117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7714949" flipH="1">
                <a:off x="8704268" y="11482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2" name="Google Shape;332;p51"/>
            <p:cNvGrpSpPr/>
            <p:nvPr/>
          </p:nvGrpSpPr>
          <p:grpSpPr>
            <a:xfrm>
              <a:off x="3379278" y="4401555"/>
              <a:ext cx="2313077" cy="843320"/>
              <a:chOff x="3379278" y="4401555"/>
              <a:chExt cx="2313077" cy="843320"/>
            </a:xfrm>
          </p:grpSpPr>
          <p:pic>
            <p:nvPicPr>
              <p:cNvPr id="333" name="Google Shape;333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-843289" flipH="1">
                <a:off x="4077785" y="4457255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3379278" y="4561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4707367" y="442993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51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5254580" y="4706619"/>
                <a:ext cx="437775" cy="4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>
            <a:spLocks noGrp="1"/>
          </p:cNvSpPr>
          <p:nvPr>
            <p:ph type="title" hasCustomPrompt="1"/>
          </p:nvPr>
        </p:nvSpPr>
        <p:spPr>
          <a:xfrm>
            <a:off x="1525500" y="1516350"/>
            <a:ext cx="60930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0" name="Google Shape;340;p52"/>
          <p:cNvSpPr txBox="1">
            <a:spLocks noGrp="1"/>
          </p:cNvSpPr>
          <p:nvPr>
            <p:ph type="subTitle" idx="1"/>
          </p:nvPr>
        </p:nvSpPr>
        <p:spPr>
          <a:xfrm>
            <a:off x="1525525" y="2749050"/>
            <a:ext cx="6093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41" name="Google Shape;341;p52"/>
          <p:cNvGrpSpPr/>
          <p:nvPr/>
        </p:nvGrpSpPr>
        <p:grpSpPr>
          <a:xfrm>
            <a:off x="-231169" y="-249397"/>
            <a:ext cx="9714194" cy="5736712"/>
            <a:chOff x="-231169" y="-249397"/>
            <a:chExt cx="9714194" cy="5736712"/>
          </a:xfrm>
        </p:grpSpPr>
        <p:grpSp>
          <p:nvGrpSpPr>
            <p:cNvPr id="342" name="Google Shape;342;p52"/>
            <p:cNvGrpSpPr/>
            <p:nvPr/>
          </p:nvGrpSpPr>
          <p:grpSpPr>
            <a:xfrm rot="5400000">
              <a:off x="6855550" y="-310324"/>
              <a:ext cx="2385119" cy="2506972"/>
              <a:chOff x="-291450" y="-262423"/>
              <a:chExt cx="2385119" cy="2506972"/>
            </a:xfrm>
          </p:grpSpPr>
          <p:pic>
            <p:nvPicPr>
              <p:cNvPr id="343" name="Google Shape;343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98885" y="115050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0" name="Google Shape;350;p52"/>
            <p:cNvGrpSpPr/>
            <p:nvPr/>
          </p:nvGrpSpPr>
          <p:grpSpPr>
            <a:xfrm>
              <a:off x="7416524" y="2958239"/>
              <a:ext cx="2066501" cy="2297172"/>
              <a:chOff x="7479574" y="2926714"/>
              <a:chExt cx="2066501" cy="2297172"/>
            </a:xfrm>
          </p:grpSpPr>
          <p:pic>
            <p:nvPicPr>
              <p:cNvPr id="351" name="Google Shape;351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37638" y="3019962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16245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8041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" name="Google Shape;356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52"/>
            <p:cNvGrpSpPr/>
            <p:nvPr/>
          </p:nvGrpSpPr>
          <p:grpSpPr>
            <a:xfrm rot="10800000" flipH="1">
              <a:off x="-209525" y="2979842"/>
              <a:ext cx="2385119" cy="2507473"/>
              <a:chOff x="-291450" y="-262423"/>
              <a:chExt cx="2385119" cy="2506972"/>
            </a:xfrm>
          </p:grpSpPr>
          <p:pic>
            <p:nvPicPr>
              <p:cNvPr id="359" name="Google Shape;359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Google Shape;361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6" name="Google Shape;366;p52"/>
            <p:cNvGrpSpPr/>
            <p:nvPr/>
          </p:nvGrpSpPr>
          <p:grpSpPr>
            <a:xfrm rot="10800000">
              <a:off x="-231169" y="-211575"/>
              <a:ext cx="2270829" cy="1898886"/>
              <a:chOff x="7427022" y="3325380"/>
              <a:chExt cx="2253253" cy="1898506"/>
            </a:xfrm>
          </p:grpSpPr>
          <p:pic>
            <p:nvPicPr>
              <p:cNvPr id="367" name="Google Shape;367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897351">
                <a:off x="8994389" y="3434808"/>
                <a:ext cx="554001" cy="48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" name="Google Shape;368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803521" y="3705077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" name="Google Shape;369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7427022" y="4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53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378" name="Google Shape;378;p53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379" name="Google Shape;379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5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5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53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387" name="Google Shape;387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5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" name="Google Shape;392;p53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93" name="Google Shape;393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53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54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402" name="Google Shape;402;p54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403" name="Google Shape;403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5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8" name="Google Shape;408;p54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409" name="Google Shape;409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" name="Google Shape;410;p5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" name="Google Shape;414;p54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415" name="Google Shape;415;p54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16" name="Google Shape;416;p54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7" name="Google Shape;417;p54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8" name="Google Shape;418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p5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>
            <a:spLocks noGrp="1"/>
          </p:cNvSpPr>
          <p:nvPr>
            <p:ph type="ctrTitle"/>
          </p:nvPr>
        </p:nvSpPr>
        <p:spPr>
          <a:xfrm>
            <a:off x="3143900" y="871313"/>
            <a:ext cx="2856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4" name="Google Shape;424;p56"/>
          <p:cNvSpPr txBox="1">
            <a:spLocks noGrp="1"/>
          </p:cNvSpPr>
          <p:nvPr>
            <p:ph type="subTitle" idx="1"/>
          </p:nvPr>
        </p:nvSpPr>
        <p:spPr>
          <a:xfrm>
            <a:off x="3143950" y="1829838"/>
            <a:ext cx="2856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56"/>
          <p:cNvSpPr txBox="1"/>
          <p:nvPr/>
        </p:nvSpPr>
        <p:spPr>
          <a:xfrm>
            <a:off x="3143941" y="3364338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including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highlight>
                <a:srgbClr val="DFDEFC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26" name="Google Shape;426;p56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27" name="Google Shape;427;p56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28" name="Google Shape;428;p5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5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4" name="Google Shape;434;p56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35" name="Google Shape;435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56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6"/>
              <p:cNvPicPr preferRelativeResize="0"/>
              <p:nvPr/>
            </p:nvPicPr>
            <p:blipFill rotWithShape="1">
              <a:blip r:embed="rId13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47" name="Google Shape;447;p57"/>
          <p:cNvGrpSpPr/>
          <p:nvPr/>
        </p:nvGrpSpPr>
        <p:grpSpPr>
          <a:xfrm>
            <a:off x="-106137" y="-262423"/>
            <a:ext cx="9786412" cy="5486309"/>
            <a:chOff x="-106137" y="-262423"/>
            <a:chExt cx="9786412" cy="5486309"/>
          </a:xfrm>
        </p:grpSpPr>
        <p:grpSp>
          <p:nvGrpSpPr>
            <p:cNvPr id="448" name="Google Shape;448;p57"/>
            <p:cNvGrpSpPr/>
            <p:nvPr/>
          </p:nvGrpSpPr>
          <p:grpSpPr>
            <a:xfrm>
              <a:off x="-106137" y="-262423"/>
              <a:ext cx="3099596" cy="2506972"/>
              <a:chOff x="-106137" y="-262423"/>
              <a:chExt cx="3099596" cy="2506972"/>
            </a:xfrm>
          </p:grpSpPr>
          <p:pic>
            <p:nvPicPr>
              <p:cNvPr id="449" name="Google Shape;449;p5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614055" y="-262423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106137" y="556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5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39435" y="1112583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2499810" y="-231538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6" name="Google Shape;456;p57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57" name="Google Shape;457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67" name="Google Shape;467;p62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468" name="Google Shape;468;p62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469" name="Google Shape;469;p6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6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Google Shape;475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6" name="Google Shape;476;p62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77" name="Google Shape;477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1" name="Google Shape;41;p44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42" name="Google Shape;42;p44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43" name="Google Shape;4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44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4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Google Shape;50;p44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1" name="Google Shape;51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44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" name="Google Shape;56;p44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7" name="Google Shape;57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4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63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88" name="Google Shape;488;p63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89" name="Google Shape;489;p63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90" name="Google Shape;490;p6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6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6" name="Google Shape;496;p63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97" name="Google Shape;497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6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6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Google Shape;503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4" name="Google Shape;504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4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67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512" name="Google Shape;512;p67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513" name="Google Shape;51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67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21" name="Google Shape;521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6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67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27" name="Google Shape;527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Google Shape;528;p6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68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535" name="Google Shape;535;p68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536" name="Google Shape;536;p6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" name="Google Shape;537;p6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68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543" name="Google Shape;543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6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715100" y="3191300"/>
            <a:ext cx="39435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title" idx="2"/>
          </p:nvPr>
        </p:nvSpPr>
        <p:spPr>
          <a:xfrm>
            <a:off x="715100" y="2221400"/>
            <a:ext cx="1117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45"/>
          <p:cNvGrpSpPr/>
          <p:nvPr/>
        </p:nvGrpSpPr>
        <p:grpSpPr>
          <a:xfrm>
            <a:off x="2526600" y="-13956"/>
            <a:ext cx="6941895" cy="4048582"/>
            <a:chOff x="2526600" y="-13956"/>
            <a:chExt cx="6941895" cy="4048582"/>
          </a:xfrm>
        </p:grpSpPr>
        <p:pic>
          <p:nvPicPr>
            <p:cNvPr id="67" name="Google Shape;67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5013971" y="5259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001820" y="52579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7833568" y="0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5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flipH="1">
              <a:off x="8637728" y="1012858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flipH="1">
              <a:off x="6984697" y="52570"/>
              <a:ext cx="635440" cy="63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68742" y="253873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5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3787168" y="74573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10800000" flipH="1">
              <a:off x="8250596" y="1636622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 flipH="1">
              <a:off x="3137135" y="-13941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5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4450127" y="20477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45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-6012422" flipH="1">
              <a:off x="2790694" y="-200737"/>
              <a:ext cx="229556" cy="728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-843289" flipH="1">
              <a:off x="8328748" y="3247005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7714949" flipH="1">
              <a:off x="8704268" y="128777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715088" y="1141750"/>
            <a:ext cx="317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>
            <a:off x="715088" y="2168350"/>
            <a:ext cx="31737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>
            <a:spLocks noGrp="1"/>
          </p:cNvSpPr>
          <p:nvPr>
            <p:ph type="pic" idx="2"/>
          </p:nvPr>
        </p:nvSpPr>
        <p:spPr>
          <a:xfrm>
            <a:off x="3888800" y="535000"/>
            <a:ext cx="45402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46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86" name="Google Shape;86;p46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87" name="Google Shape;87;p4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" name="Google Shape;94;p46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95" name="Google Shape;95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subTitle" idx="1"/>
          </p:nvPr>
        </p:nvSpPr>
        <p:spPr>
          <a:xfrm>
            <a:off x="93762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8"/>
          <p:cNvSpPr txBox="1">
            <a:spLocks noGrp="1"/>
          </p:cNvSpPr>
          <p:nvPr>
            <p:ph type="subTitle" idx="2"/>
          </p:nvPr>
        </p:nvSpPr>
        <p:spPr>
          <a:xfrm>
            <a:off x="3484347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8"/>
          <p:cNvSpPr txBox="1">
            <a:spLocks noGrp="1"/>
          </p:cNvSpPr>
          <p:nvPr>
            <p:ph type="subTitle" idx="3"/>
          </p:nvPr>
        </p:nvSpPr>
        <p:spPr>
          <a:xfrm>
            <a:off x="603107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8"/>
          <p:cNvSpPr txBox="1">
            <a:spLocks noGrp="1"/>
          </p:cNvSpPr>
          <p:nvPr>
            <p:ph type="subTitle" idx="4"/>
          </p:nvPr>
        </p:nvSpPr>
        <p:spPr>
          <a:xfrm>
            <a:off x="93762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48"/>
          <p:cNvSpPr txBox="1">
            <a:spLocks noGrp="1"/>
          </p:cNvSpPr>
          <p:nvPr>
            <p:ph type="subTitle" idx="5"/>
          </p:nvPr>
        </p:nvSpPr>
        <p:spPr>
          <a:xfrm>
            <a:off x="3484350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subTitle" idx="6"/>
          </p:nvPr>
        </p:nvSpPr>
        <p:spPr>
          <a:xfrm>
            <a:off x="603107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1" name="Google Shape;111;p48"/>
          <p:cNvGrpSpPr/>
          <p:nvPr/>
        </p:nvGrpSpPr>
        <p:grpSpPr>
          <a:xfrm>
            <a:off x="-116642" y="1433012"/>
            <a:ext cx="9365942" cy="3076074"/>
            <a:chOff x="-116642" y="1433012"/>
            <a:chExt cx="9365942" cy="3076074"/>
          </a:xfrm>
        </p:grpSpPr>
        <p:grpSp>
          <p:nvGrpSpPr>
            <p:cNvPr id="112" name="Google Shape;112;p48"/>
            <p:cNvGrpSpPr/>
            <p:nvPr/>
          </p:nvGrpSpPr>
          <p:grpSpPr>
            <a:xfrm>
              <a:off x="-116642" y="2011158"/>
              <a:ext cx="850332" cy="1911575"/>
              <a:chOff x="-116642" y="2011158"/>
              <a:chExt cx="850332" cy="1911575"/>
            </a:xfrm>
          </p:grpSpPr>
          <p:pic>
            <p:nvPicPr>
              <p:cNvPr id="113" name="Google Shape;113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-3" y="2086215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4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223010" y="20111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31499" y="2657233"/>
                <a:ext cx="637102" cy="89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4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684309">
                <a:off x="-49695" y="3143761"/>
                <a:ext cx="548939" cy="731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" name="Google Shape;117;p48"/>
            <p:cNvGrpSpPr/>
            <p:nvPr/>
          </p:nvGrpSpPr>
          <p:grpSpPr>
            <a:xfrm>
              <a:off x="8280076" y="1433012"/>
              <a:ext cx="969224" cy="3076074"/>
              <a:chOff x="8280076" y="1433012"/>
              <a:chExt cx="969224" cy="3076074"/>
            </a:xfrm>
          </p:grpSpPr>
          <p:pic>
            <p:nvPicPr>
              <p:cNvPr id="118" name="Google Shape;118;p4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8624788" y="1433012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8428900" y="3621098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507400" y="279611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6012421">
                <a:off x="8685072" y="229641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4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8100000">
                <a:off x="8411681" y="1901625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4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>
                <a:off x="8420974" y="40382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9"/>
          <p:cNvSpPr txBox="1">
            <a:spLocks noGrp="1"/>
          </p:cNvSpPr>
          <p:nvPr>
            <p:ph type="subTitle" idx="1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49"/>
          <p:cNvSpPr txBox="1">
            <a:spLocks noGrp="1"/>
          </p:cNvSpPr>
          <p:nvPr>
            <p:ph type="subTitle" idx="2"/>
          </p:nvPr>
        </p:nvSpPr>
        <p:spPr>
          <a:xfrm>
            <a:off x="1163725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9"/>
          <p:cNvSpPr txBox="1">
            <a:spLocks noGrp="1"/>
          </p:cNvSpPr>
          <p:nvPr>
            <p:ph type="subTitle" idx="3"/>
          </p:nvPr>
        </p:nvSpPr>
        <p:spPr>
          <a:xfrm>
            <a:off x="5013250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9"/>
          <p:cNvSpPr txBox="1">
            <a:spLocks noGrp="1"/>
          </p:cNvSpPr>
          <p:nvPr>
            <p:ph type="subTitle" idx="4"/>
          </p:nvPr>
        </p:nvSpPr>
        <p:spPr>
          <a:xfrm>
            <a:off x="1163725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subTitle" idx="5"/>
          </p:nvPr>
        </p:nvSpPr>
        <p:spPr>
          <a:xfrm>
            <a:off x="5013250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subTitle" idx="6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subTitle" idx="7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subTitle" idx="8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5" name="Google Shape;135;p49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36" name="Google Shape;136;p49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37" name="Google Shape;137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141;p49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42" name="Google Shape;142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49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7" name="Google Shape;147;p49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48" name="Google Shape;148;p49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49" name="Google Shape;149;p49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49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1" name="Google Shape;151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49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43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58" name="Google Shape;158;p43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59" name="Google Shape;159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" name="Google Shape;163;p43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64" name="Google Shape;164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4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9" name="Google Shape;169;p43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70" name="Google Shape;170;p43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71" name="Google Shape;171;p43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" name="Google Shape;172;p43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3" name="Google Shape;173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4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80" name="Google Shape;180;p58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81" name="Google Shape;181;p58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82" name="Google Shape;182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58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87" name="Google Shape;187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5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192;p58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93" name="Google Shape;193;p58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94" name="Google Shape;194;p58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p58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6" name="Google Shape;196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5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66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202" name="Google Shape;202;p66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203" name="Google Shape;203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oogle Shape;207;p66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208" name="Google Shape;208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6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66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214" name="Google Shape;214;p66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215" name="Google Shape;215;p66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6" name="Google Shape;216;p66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7" name="Google Shape;217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6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udex"/>
              <a:buNone/>
              <a:defRPr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18" Type="http://schemas.openxmlformats.org/officeDocument/2006/relationships/image" Target="../media/image42.jpg"/><Relationship Id="rId3" Type="http://schemas.openxmlformats.org/officeDocument/2006/relationships/image" Target="../media/image27.jpg"/><Relationship Id="rId21" Type="http://schemas.openxmlformats.org/officeDocument/2006/relationships/image" Target="../media/image45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0.jp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5" Type="http://schemas.openxmlformats.org/officeDocument/2006/relationships/image" Target="../media/image39.jpg"/><Relationship Id="rId10" Type="http://schemas.openxmlformats.org/officeDocument/2006/relationships/image" Target="../media/image34.jpg"/><Relationship Id="rId19" Type="http://schemas.openxmlformats.org/officeDocument/2006/relationships/image" Target="../media/image43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"/>
          <p:cNvSpPr txBox="1">
            <a:spLocks noGrp="1"/>
          </p:cNvSpPr>
          <p:nvPr>
            <p:ph type="ctrTitle"/>
          </p:nvPr>
        </p:nvSpPr>
        <p:spPr>
          <a:xfrm>
            <a:off x="2429100" y="3281125"/>
            <a:ext cx="34629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SkinLens</a:t>
            </a:r>
            <a:endParaRPr/>
          </a:p>
        </p:txBody>
      </p:sp>
      <p:sp>
        <p:nvSpPr>
          <p:cNvPr id="556" name="Google Shape;556;p1"/>
          <p:cNvSpPr txBox="1">
            <a:spLocks noGrp="1"/>
          </p:cNvSpPr>
          <p:nvPr>
            <p:ph type="subTitle" idx="1"/>
          </p:nvPr>
        </p:nvSpPr>
        <p:spPr>
          <a:xfrm>
            <a:off x="3195525" y="4219275"/>
            <a:ext cx="395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Your Personal Dermatologist</a:t>
            </a:r>
            <a:endParaRPr/>
          </a:p>
        </p:txBody>
      </p:sp>
      <p:grpSp>
        <p:nvGrpSpPr>
          <p:cNvPr id="557" name="Google Shape;557;p1"/>
          <p:cNvGrpSpPr/>
          <p:nvPr/>
        </p:nvGrpSpPr>
        <p:grpSpPr>
          <a:xfrm>
            <a:off x="759482" y="442281"/>
            <a:ext cx="3689370" cy="3024010"/>
            <a:chOff x="759482" y="442281"/>
            <a:chExt cx="3689370" cy="3024010"/>
          </a:xfrm>
        </p:grpSpPr>
        <p:pic>
          <p:nvPicPr>
            <p:cNvPr id="558" name="Google Shape;558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871154" y="1060139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1103802" y="729111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2909503" y="442281"/>
              <a:ext cx="395902" cy="570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>
              <a:off x="1019807" y="2046332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>
              <a:off x="2300225" y="745768"/>
              <a:ext cx="444142" cy="63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>
              <a:off x="3107604" y="829873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>
              <a:off x="2449324" y="801423"/>
              <a:ext cx="295063" cy="33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1805743" y="17383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3938172" y="784029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7092814">
              <a:off x="826000" y="2866999"/>
              <a:ext cx="553930" cy="482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35450" y="758425"/>
            <a:ext cx="3316874" cy="2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"/>
          <p:cNvSpPr txBox="1">
            <a:spLocks noGrp="1"/>
          </p:cNvSpPr>
          <p:nvPr>
            <p:ph type="subTitle" idx="1"/>
          </p:nvPr>
        </p:nvSpPr>
        <p:spPr>
          <a:xfrm>
            <a:off x="74975" y="156350"/>
            <a:ext cx="8767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        </a:t>
            </a:r>
            <a:r>
              <a:rPr lang="en" sz="2200" b="1" u="sng"/>
              <a:t>Team Biased</a:t>
            </a:r>
            <a:endParaRPr sz="22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0e183d0b06_0_148"/>
          <p:cNvSpPr txBox="1"/>
          <p:nvPr/>
        </p:nvSpPr>
        <p:spPr>
          <a:xfrm>
            <a:off x="4566600" y="3158300"/>
            <a:ext cx="3000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has been fully reviewed by another team members.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can run and no errors.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tests are successfully completed.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critical defects.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meets the acceptance criteria.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pushed to GitHub.</a:t>
            </a:r>
            <a:endParaRPr sz="1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has been updated.</a:t>
            </a:r>
            <a:endParaRPr sz="1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g30e183d0b06_0_148"/>
          <p:cNvSpPr txBox="1">
            <a:spLocks noGrp="1"/>
          </p:cNvSpPr>
          <p:nvPr>
            <p:ph type="title"/>
          </p:nvPr>
        </p:nvSpPr>
        <p:spPr>
          <a:xfrm>
            <a:off x="559525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687" name="Google Shape;687;g30e183d0b06_0_148"/>
          <p:cNvSpPr txBox="1">
            <a:spLocks noGrp="1"/>
          </p:cNvSpPr>
          <p:nvPr>
            <p:ph type="subTitle" idx="4"/>
          </p:nvPr>
        </p:nvSpPr>
        <p:spPr>
          <a:xfrm>
            <a:off x="559525" y="1302525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Caudex"/>
                <a:ea typeface="Caudex"/>
                <a:cs typeface="Caudex"/>
                <a:sym typeface="Caudex"/>
              </a:rPr>
              <a:t>Team norms and values</a:t>
            </a:r>
            <a:endParaRPr sz="1600" dirty="0"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688" name="Google Shape;688;g30e183d0b06_0_148"/>
          <p:cNvSpPr txBox="1">
            <a:spLocks noGrp="1"/>
          </p:cNvSpPr>
          <p:nvPr>
            <p:ph type="subTitle" idx="1"/>
          </p:nvPr>
        </p:nvSpPr>
        <p:spPr>
          <a:xfrm>
            <a:off x="418825" y="1755700"/>
            <a:ext cx="40275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Each team member understands their roles and responsibilities.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We divide tasks transparently and help each other **When** necessary.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Each task should have a clear due date and mutually accepted definition of “Done”.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Each team member takes responsibility for their tasks and for achieving the team's goals.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Team members should report obstacles immediately if they cannot complete their work on time, and actively contribute to the solution.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Team members should update their task’s process via Jira before the daily scrum meeting.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 dirty="0">
                <a:latin typeface="Times New Roman"/>
                <a:ea typeface="Times New Roman"/>
                <a:cs typeface="Times New Roman"/>
                <a:sym typeface="Times New Roman"/>
              </a:rPr>
              <a:t>Team members should upload their work to prescribed places like GitHub or Google Drive before the daily scrum meeting.</a:t>
            </a:r>
            <a:endParaRPr sz="10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g30e183d0b06_0_148"/>
          <p:cNvSpPr txBox="1">
            <a:spLocks noGrp="1"/>
          </p:cNvSpPr>
          <p:nvPr>
            <p:ph type="subTitle" idx="3"/>
          </p:nvPr>
        </p:nvSpPr>
        <p:spPr>
          <a:xfrm>
            <a:off x="4531575" y="1711600"/>
            <a:ext cx="418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Encourage teams to research, learn, come up with new ideas and share with the team.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We will reflect on areas of improvement during each Sprint Retrospective so that our process is better for the next sprint.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g30e183d0b06_0_148"/>
          <p:cNvSpPr txBox="1">
            <a:spLocks noGrp="1"/>
          </p:cNvSpPr>
          <p:nvPr>
            <p:ph type="subTitle" idx="6"/>
          </p:nvPr>
        </p:nvSpPr>
        <p:spPr>
          <a:xfrm>
            <a:off x="4778550" y="1280050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" sz="1600" dirty="0"/>
              <a:t>Continuous Improvement</a:t>
            </a:r>
            <a:endParaRPr sz="1600" dirty="0"/>
          </a:p>
        </p:txBody>
      </p:sp>
      <p:cxnSp>
        <p:nvCxnSpPr>
          <p:cNvPr id="693" name="Google Shape;693;g30e183d0b06_0_148"/>
          <p:cNvCxnSpPr/>
          <p:nvPr/>
        </p:nvCxnSpPr>
        <p:spPr>
          <a:xfrm rot="10800000" flipH="1">
            <a:off x="65985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4" name="Google Shape;694;g30e183d0b06_0_148"/>
          <p:cNvCxnSpPr/>
          <p:nvPr/>
        </p:nvCxnSpPr>
        <p:spPr>
          <a:xfrm flipH="1">
            <a:off x="4566600" y="1274000"/>
            <a:ext cx="10800" cy="33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690;g30e183d0b06_0_148">
            <a:extLst>
              <a:ext uri="{FF2B5EF4-FFF2-40B4-BE49-F238E27FC236}">
                <a16:creationId xmlns:a16="http://schemas.microsoft.com/office/drawing/2014/main" id="{53149FBA-CAB2-4161-460F-ECDBD507FB3E}"/>
              </a:ext>
            </a:extLst>
          </p:cNvPr>
          <p:cNvSpPr txBox="1">
            <a:spLocks/>
          </p:cNvSpPr>
          <p:nvPr/>
        </p:nvSpPr>
        <p:spPr>
          <a:xfrm>
            <a:off x="4778550" y="2756524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1600" b="1" i="0" dirty="0">
                <a:solidFill>
                  <a:srgbClr val="000000"/>
                </a:solidFill>
                <a:effectLst/>
                <a:latin typeface="Caudex" panose="02010600030101010101" charset="2"/>
                <a:ea typeface="Caudex" panose="02010600030101010101" charset="2"/>
                <a:cs typeface="Caudex" panose="02010600030101010101" charset="2"/>
              </a:rPr>
              <a:t>Definition of DONE</a:t>
            </a:r>
            <a:endParaRPr lang="en-US" sz="1400" dirty="0"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05a6666d12_1_58"/>
          <p:cNvSpPr txBox="1">
            <a:spLocks noGrp="1"/>
          </p:cNvSpPr>
          <p:nvPr>
            <p:ph type="title"/>
          </p:nvPr>
        </p:nvSpPr>
        <p:spPr>
          <a:xfrm>
            <a:off x="328350" y="187775"/>
            <a:ext cx="72522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PATIENT PERSONA</a:t>
            </a:r>
            <a:endParaRPr sz="2800"/>
          </a:p>
        </p:txBody>
      </p:sp>
      <p:sp>
        <p:nvSpPr>
          <p:cNvPr id="700" name="Google Shape;700;g305a6666d12_1_58"/>
          <p:cNvSpPr txBox="1">
            <a:spLocks noGrp="1"/>
          </p:cNvSpPr>
          <p:nvPr>
            <p:ph type="body" idx="1"/>
          </p:nvPr>
        </p:nvSpPr>
        <p:spPr>
          <a:xfrm>
            <a:off x="384050" y="974875"/>
            <a:ext cx="5623200" cy="3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is a busy professional person, living in a city and has sensitive skin prone to rash and acne.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has skin issues and often experiences delays in scheduling appointments with dermatologists.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very difficult  to describe disease accurately and fears misdiagnosis due to lack of knowledge.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long-term skin damage and wants fast treatment options.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wants a reliable, easy-to-use platform to self-access skin issues quickly and get initial feedback without needing to wait for appointments.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receive personalized treatment recommendations based on her skin type, age, and medical history.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1" name="Google Shape;701;g305a6666d12_1_58"/>
          <p:cNvPicPr preferRelativeResize="0"/>
          <p:nvPr/>
        </p:nvPicPr>
        <p:blipFill rotWithShape="1">
          <a:blip r:embed="rId3">
            <a:alphaModFix/>
          </a:blip>
          <a:srcRect t="29" b="39"/>
          <a:stretch/>
        </p:blipFill>
        <p:spPr>
          <a:xfrm>
            <a:off x="6411800" y="974875"/>
            <a:ext cx="1610200" cy="2183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g305a6666d12_1_58"/>
          <p:cNvCxnSpPr/>
          <p:nvPr/>
        </p:nvCxnSpPr>
        <p:spPr>
          <a:xfrm rot="10800000" flipH="1">
            <a:off x="428550" y="885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g305a6666d12_1_58"/>
          <p:cNvSpPr txBox="1"/>
          <p:nvPr/>
        </p:nvSpPr>
        <p:spPr>
          <a:xfrm>
            <a:off x="6545450" y="3749875"/>
            <a:ext cx="2025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30</a:t>
            </a:r>
            <a:endParaRPr sz="1200" b="0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Female </a:t>
            </a: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IT Employee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305a6666d12_1_58"/>
          <p:cNvSpPr txBox="1"/>
          <p:nvPr/>
        </p:nvSpPr>
        <p:spPr>
          <a:xfrm>
            <a:off x="2198175" y="974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305a6666d12_1_58"/>
          <p:cNvSpPr txBox="1"/>
          <p:nvPr/>
        </p:nvSpPr>
        <p:spPr>
          <a:xfrm>
            <a:off x="6545450" y="3349675"/>
            <a:ext cx="18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Pagiroli</a:t>
            </a:r>
            <a:endParaRPr sz="14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5a6666d12_1_65"/>
          <p:cNvSpPr txBox="1">
            <a:spLocks noGrp="1"/>
          </p:cNvSpPr>
          <p:nvPr>
            <p:ph type="title"/>
          </p:nvPr>
        </p:nvSpPr>
        <p:spPr>
          <a:xfrm>
            <a:off x="369450" y="262450"/>
            <a:ext cx="7252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PARENT  PERSONA</a:t>
            </a:r>
            <a:endParaRPr sz="2800"/>
          </a:p>
        </p:txBody>
      </p:sp>
      <p:sp>
        <p:nvSpPr>
          <p:cNvPr id="711" name="Google Shape;711;g305a6666d12_1_65"/>
          <p:cNvSpPr txBox="1">
            <a:spLocks noGrp="1"/>
          </p:cNvSpPr>
          <p:nvPr>
            <p:ph type="body" idx="1"/>
          </p:nvPr>
        </p:nvSpPr>
        <p:spPr>
          <a:xfrm>
            <a:off x="369450" y="1031850"/>
            <a:ext cx="5755500" cy="3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is a housewife balancing taking care of four children,household duties, and her husband,leaving her with little time to focus on individual healths.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Frequently deals with minor skin issues like rashes or eczema among her kids.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to gets confused especially when it comes to skincare for different ages and skin types.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the cost and time required for multiple doctor visits, particularly for non-serious conditions.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Seeks personalized advice for each children skincare with their unique needs like skin type, allergies, or past treatments.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save time by using images and she uploads.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peace of mind by receiving accurate, clear advice and thinks homecare is sufficient.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2" name="Google Shape;712;g305a6666d12_1_65"/>
          <p:cNvCxnSpPr/>
          <p:nvPr/>
        </p:nvCxnSpPr>
        <p:spPr>
          <a:xfrm rot="10800000" flipH="1">
            <a:off x="431100" y="8828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3" name="Google Shape;713;g305a6666d12_1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150" y="1069250"/>
            <a:ext cx="2837750" cy="20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05a6666d12_1_65"/>
          <p:cNvSpPr txBox="1"/>
          <p:nvPr/>
        </p:nvSpPr>
        <p:spPr>
          <a:xfrm>
            <a:off x="6619675" y="3671250"/>
            <a:ext cx="2080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 </a:t>
            </a: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wife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g305a6666d12_1_65"/>
          <p:cNvSpPr txBox="1"/>
          <p:nvPr/>
        </p:nvSpPr>
        <p:spPr>
          <a:xfrm>
            <a:off x="6397975" y="3255738"/>
            <a:ext cx="17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Garson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5a6666d12_1_71"/>
          <p:cNvSpPr txBox="1">
            <a:spLocks noGrp="1"/>
          </p:cNvSpPr>
          <p:nvPr>
            <p:ph type="title"/>
          </p:nvPr>
        </p:nvSpPr>
        <p:spPr>
          <a:xfrm>
            <a:off x="240750" y="131325"/>
            <a:ext cx="7491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DOCTOR  PERSONA</a:t>
            </a:r>
            <a:endParaRPr sz="2800"/>
          </a:p>
        </p:txBody>
      </p:sp>
      <p:sp>
        <p:nvSpPr>
          <p:cNvPr id="721" name="Google Shape;721;g305a6666d12_1_71"/>
          <p:cNvSpPr txBox="1">
            <a:spLocks noGrp="1"/>
          </p:cNvSpPr>
          <p:nvPr>
            <p:ph type="body" idx="1"/>
          </p:nvPr>
        </p:nvSpPr>
        <p:spPr>
          <a:xfrm>
            <a:off x="376750" y="831825"/>
            <a:ext cx="5594100" cy="4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is working in both a hospital and private clinic, treating a high volume of patients with various skin conditions.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Manages a large patient load daily, leading to limited time for each consultation and difficulty providing personalized care.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receives incomplete descriptions of diseases, making it challenging to diagnose accurately without further testing or follow-ups.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track patient treatment outcomes over time,like eczema or psoriasis, due to irregular follow-ups or inconsistent data from patients.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a platform of patient information, including images, and medical history, allowing for quick.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tracks patient progress over time, helping to adjust treatments.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reduce the patient times.</a:t>
            </a:r>
            <a:endParaRPr sz="13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2" name="Google Shape;722;g305a6666d12_1_71"/>
          <p:cNvCxnSpPr/>
          <p:nvPr/>
        </p:nvCxnSpPr>
        <p:spPr>
          <a:xfrm rot="10800000" flipH="1">
            <a:off x="3767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3" name="Google Shape;723;g305a6666d12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1400" y="943025"/>
            <a:ext cx="3202376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305a6666d12_1_71"/>
          <p:cNvSpPr txBox="1"/>
          <p:nvPr/>
        </p:nvSpPr>
        <p:spPr>
          <a:xfrm>
            <a:off x="6359750" y="3639450"/>
            <a:ext cx="2257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g305a6666d12_1_71"/>
          <p:cNvSpPr txBox="1"/>
          <p:nvPr/>
        </p:nvSpPr>
        <p:spPr>
          <a:xfrm>
            <a:off x="6359750" y="333582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Smith  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5a6666d12_1_53"/>
          <p:cNvSpPr txBox="1">
            <a:spLocks noGrp="1"/>
          </p:cNvSpPr>
          <p:nvPr>
            <p:ph type="title"/>
          </p:nvPr>
        </p:nvSpPr>
        <p:spPr>
          <a:xfrm>
            <a:off x="622250" y="315025"/>
            <a:ext cx="7252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MVP (Minimum Viable Product)</a:t>
            </a:r>
            <a:endParaRPr sz="2800"/>
          </a:p>
        </p:txBody>
      </p:sp>
      <p:sp>
        <p:nvSpPr>
          <p:cNvPr id="731" name="Google Shape;731;g305a6666d12_1_53"/>
          <p:cNvSpPr txBox="1">
            <a:spLocks noGrp="1"/>
          </p:cNvSpPr>
          <p:nvPr>
            <p:ph type="body" idx="1"/>
          </p:nvPr>
        </p:nvSpPr>
        <p:spPr>
          <a:xfrm>
            <a:off x="659850" y="1032875"/>
            <a:ext cx="67506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Web-Based Interface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platform accessible to patients and dermatologists.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Image Upload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and intuitive feature for patients to upload skin condition images.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multiple images per case for comprehensive analysis.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Diagnosis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a pre-trained image classification model to process uploaded images.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fast and accurate diagnosis results for 20+ skin conditions.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Display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and concise results displayed to the patient with an option to generate report, including: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skin condition.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of the diagnosis.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Actionable treatment recommendations.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2" name="Google Shape;732;g305a6666d12_1_53"/>
          <p:cNvCxnSpPr/>
          <p:nvPr/>
        </p:nvCxnSpPr>
        <p:spPr>
          <a:xfrm>
            <a:off x="619800" y="880600"/>
            <a:ext cx="683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0e183d0b06_4_33"/>
          <p:cNvSpPr txBox="1">
            <a:spLocks noGrp="1"/>
          </p:cNvSpPr>
          <p:nvPr>
            <p:ph type="title"/>
          </p:nvPr>
        </p:nvSpPr>
        <p:spPr>
          <a:xfrm>
            <a:off x="403000" y="153900"/>
            <a:ext cx="7252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Design (Figma)</a:t>
            </a:r>
            <a:endParaRPr sz="2800"/>
          </a:p>
        </p:txBody>
      </p:sp>
      <p:cxnSp>
        <p:nvCxnSpPr>
          <p:cNvPr id="738" name="Google Shape;738;g30e183d0b06_4_33"/>
          <p:cNvCxnSpPr/>
          <p:nvPr/>
        </p:nvCxnSpPr>
        <p:spPr>
          <a:xfrm rot="10800000" flipH="1">
            <a:off x="518150" y="7366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9" name="Google Shape;739;g30e183d0b06_4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992" y="838800"/>
            <a:ext cx="6337458" cy="430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05a6666d12_4_0"/>
          <p:cNvSpPr txBox="1">
            <a:spLocks noGrp="1"/>
          </p:cNvSpPr>
          <p:nvPr>
            <p:ph type="title"/>
          </p:nvPr>
        </p:nvSpPr>
        <p:spPr>
          <a:xfrm>
            <a:off x="406928" y="107675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Technologies</a:t>
            </a:r>
            <a:endParaRPr sz="2800"/>
          </a:p>
        </p:txBody>
      </p:sp>
      <p:sp>
        <p:nvSpPr>
          <p:cNvPr id="745" name="Google Shape;745;g305a6666d12_4_0"/>
          <p:cNvSpPr txBox="1"/>
          <p:nvPr/>
        </p:nvSpPr>
        <p:spPr>
          <a:xfrm>
            <a:off x="435675" y="1053500"/>
            <a:ext cx="23601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7"/>
              <a:buFont typeface="Arial"/>
              <a:buNone/>
            </a:pPr>
            <a:r>
              <a:rPr lang="en" sz="1507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Front-end &amp; Back-end &amp; Database</a:t>
            </a:r>
            <a:endParaRPr sz="1507" b="1" i="0" u="none" strike="noStrike" cap="none">
              <a:solidFill>
                <a:srgbClr val="595959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46" name="Google Shape;746;g305a6666d12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513" y="1879150"/>
            <a:ext cx="473099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888" y="1887793"/>
            <a:ext cx="473100" cy="45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05a6666d12_4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225" y="1927263"/>
            <a:ext cx="546976" cy="5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305a6666d12_4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1175" y="1953925"/>
            <a:ext cx="77462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05a6666d12_4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150" y="3541674"/>
            <a:ext cx="54697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05a6666d12_4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1199" y="4169475"/>
            <a:ext cx="610700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305a6666d12_4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1163" y="3597225"/>
            <a:ext cx="1010875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05a6666d12_4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7763" y="2756184"/>
            <a:ext cx="610697" cy="4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05a6666d12_4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587" y="1662648"/>
            <a:ext cx="688600" cy="64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05a6666d12_4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40263" y="2689923"/>
            <a:ext cx="610699" cy="5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05a6666d12_4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27687" y="3541685"/>
            <a:ext cx="610700" cy="53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305a6666d12_4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48900" y="3573826"/>
            <a:ext cx="941476" cy="5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05a6666d12_4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48901" y="2713500"/>
            <a:ext cx="857851" cy="3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05a6666d12_4_0"/>
          <p:cNvPicPr preferRelativeResize="0"/>
          <p:nvPr/>
        </p:nvPicPr>
        <p:blipFill rotWithShape="1">
          <a:blip r:embed="rId16">
            <a:alphaModFix/>
          </a:blip>
          <a:srcRect r="-4711"/>
          <a:stretch/>
        </p:blipFill>
        <p:spPr>
          <a:xfrm>
            <a:off x="6591050" y="1767925"/>
            <a:ext cx="1108575" cy="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305a6666d12_4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9093" y="3627238"/>
            <a:ext cx="1327558" cy="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05a6666d12_4_0"/>
          <p:cNvSpPr txBox="1"/>
          <p:nvPr/>
        </p:nvSpPr>
        <p:spPr>
          <a:xfrm>
            <a:off x="6386200" y="1077038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Tools</a:t>
            </a:r>
            <a:endParaRPr sz="19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62" name="Google Shape;762;g305a6666d12_4_0"/>
          <p:cNvSpPr txBox="1"/>
          <p:nvPr/>
        </p:nvSpPr>
        <p:spPr>
          <a:xfrm>
            <a:off x="3528775" y="1044800"/>
            <a:ext cx="151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AI Model</a:t>
            </a:r>
            <a:endParaRPr sz="19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63" name="Google Shape;763;g305a6666d12_4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04100" y="2758238"/>
            <a:ext cx="857849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305a6666d12_4_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09274" y="2667950"/>
            <a:ext cx="1010875" cy="36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g305a6666d12_4_0"/>
          <p:cNvCxnSpPr/>
          <p:nvPr/>
        </p:nvCxnSpPr>
        <p:spPr>
          <a:xfrm rot="10800000" flipH="1">
            <a:off x="435675" y="936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6" name="Google Shape;766;g305a6666d12_4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82650" y="4318000"/>
            <a:ext cx="715325" cy="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50" y="2736375"/>
            <a:ext cx="546974" cy="45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305a6666d12_4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758025" y="3626926"/>
            <a:ext cx="774625" cy="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e183d0b06_2_32"/>
          <p:cNvSpPr txBox="1">
            <a:spLocks noGrp="1"/>
          </p:cNvSpPr>
          <p:nvPr>
            <p:ph type="title"/>
          </p:nvPr>
        </p:nvSpPr>
        <p:spPr>
          <a:xfrm>
            <a:off x="324150" y="126050"/>
            <a:ext cx="8495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REACT+VITE AND TAILWIND CSS</a:t>
            </a:r>
            <a:endParaRPr sz="2800"/>
          </a:p>
        </p:txBody>
      </p:sp>
      <p:sp>
        <p:nvSpPr>
          <p:cNvPr id="774" name="Google Shape;774;g30e183d0b06_2_32"/>
          <p:cNvSpPr txBox="1">
            <a:spLocks noGrp="1"/>
          </p:cNvSpPr>
          <p:nvPr>
            <p:ph type="body" idx="1"/>
          </p:nvPr>
        </p:nvSpPr>
        <p:spPr>
          <a:xfrm>
            <a:off x="527425" y="1251625"/>
            <a:ext cx="4518600" cy="3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JavaScript library.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 used to create interactive and reactive user interfaces. We can split UIs into reusable components, which can make it easier to maintain and build large web applications.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a fast and good web application build  tool. It stands out for its fast startup and instant compilation times during development.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TAILWIND CSS: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css framework.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encourages a more direct approach to styling.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5" name="Google Shape;775;g30e183d0b06_2_32"/>
          <p:cNvCxnSpPr/>
          <p:nvPr/>
        </p:nvCxnSpPr>
        <p:spPr>
          <a:xfrm rot="10800000" flipH="1">
            <a:off x="435675" y="936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g30e183d0b06_2_32"/>
          <p:cNvCxnSpPr/>
          <p:nvPr/>
        </p:nvCxnSpPr>
        <p:spPr>
          <a:xfrm rot="10800000">
            <a:off x="5135200" y="1283475"/>
            <a:ext cx="27900" cy="255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7" name="Google Shape;777;g30e183d0b06_2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850" y="1619300"/>
            <a:ext cx="3429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0e183d0b06_1_7"/>
          <p:cNvSpPr txBox="1">
            <a:spLocks noGrp="1"/>
          </p:cNvSpPr>
          <p:nvPr>
            <p:ph type="body" idx="1"/>
          </p:nvPr>
        </p:nvSpPr>
        <p:spPr>
          <a:xfrm>
            <a:off x="622300" y="1125175"/>
            <a:ext cx="47079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SkinLens utilizes a flask-backend server.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Python Web Framework: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is a micro-framework that allows for easy and flexible development of web applications and APIs.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development: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create RESTful API endpoints for handling requests from the frontend.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handles routes that correspond to different functionalities (e.g., image upload, retrieving diagnoses).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AI Models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acts as a middleware between the frontend and the ResNet50 image classification model for handling requests and returning diagnoses.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Integration with Databases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communicates with Firebase (Firestore and Storage) to store and retrieve data such as images and diagnosis reports.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3" name="Google Shape;783;g30e183d0b06_1_7"/>
          <p:cNvSpPr txBox="1">
            <a:spLocks noGrp="1"/>
          </p:cNvSpPr>
          <p:nvPr>
            <p:ph type="title"/>
          </p:nvPr>
        </p:nvSpPr>
        <p:spPr>
          <a:xfrm>
            <a:off x="622300" y="393600"/>
            <a:ext cx="31737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FLASK</a:t>
            </a:r>
            <a:endParaRPr sz="2800"/>
          </a:p>
        </p:txBody>
      </p:sp>
      <p:pic>
        <p:nvPicPr>
          <p:cNvPr id="784" name="Google Shape;784;g30e183d0b06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7250" y="1821775"/>
            <a:ext cx="28116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g30e183d0b06_1_7"/>
          <p:cNvCxnSpPr/>
          <p:nvPr/>
        </p:nvCxnSpPr>
        <p:spPr>
          <a:xfrm>
            <a:off x="5497325" y="1301875"/>
            <a:ext cx="9300" cy="32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6" name="Google Shape;786;g30e183d0b06_1_7"/>
          <p:cNvCxnSpPr/>
          <p:nvPr/>
        </p:nvCxnSpPr>
        <p:spPr>
          <a:xfrm rot="10800000" flipH="1">
            <a:off x="6598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e183d0b06_1_13"/>
          <p:cNvSpPr txBox="1">
            <a:spLocks noGrp="1"/>
          </p:cNvSpPr>
          <p:nvPr>
            <p:ph type="title"/>
          </p:nvPr>
        </p:nvSpPr>
        <p:spPr>
          <a:xfrm>
            <a:off x="632350" y="488050"/>
            <a:ext cx="3083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CORS</a:t>
            </a:r>
            <a:endParaRPr sz="4500"/>
          </a:p>
        </p:txBody>
      </p:sp>
      <p:sp>
        <p:nvSpPr>
          <p:cNvPr id="792" name="Google Shape;792;g30e183d0b06_1_13"/>
          <p:cNvSpPr txBox="1">
            <a:spLocks noGrp="1"/>
          </p:cNvSpPr>
          <p:nvPr>
            <p:ph type="body" idx="1"/>
          </p:nvPr>
        </p:nvSpPr>
        <p:spPr>
          <a:xfrm>
            <a:off x="632350" y="1085075"/>
            <a:ext cx="3398100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Origin Resource Sharing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Prevents web pages from making requests to a different domain than the one serving the web page.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Cross-Origin Requests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Needed to enable requests from the frontend (React) to the backend (Flask), especially **When** hosted on different servers or 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Flask-CORS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Flask extension used to handle CORS settings, allowing the frontend to securely access the API.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Configured in the Flask app to allow requests from the frontend domain, specifying allowed HTTP methods (GET, POST, etc.)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3" name="Google Shape;793;g30e183d0b06_1_13"/>
          <p:cNvCxnSpPr/>
          <p:nvPr/>
        </p:nvCxnSpPr>
        <p:spPr>
          <a:xfrm>
            <a:off x="4392500" y="521975"/>
            <a:ext cx="30900" cy="421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4" name="Google Shape;794;g30e183d0b06_1_13"/>
          <p:cNvSpPr txBox="1">
            <a:spLocks noGrp="1"/>
          </p:cNvSpPr>
          <p:nvPr>
            <p:ph type="title"/>
          </p:nvPr>
        </p:nvSpPr>
        <p:spPr>
          <a:xfrm>
            <a:off x="4924750" y="488050"/>
            <a:ext cx="3083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Axios</a:t>
            </a:r>
            <a:endParaRPr sz="2800"/>
          </a:p>
        </p:txBody>
      </p:sp>
      <p:sp>
        <p:nvSpPr>
          <p:cNvPr id="795" name="Google Shape;795;g30e183d0b06_1_13"/>
          <p:cNvSpPr txBox="1"/>
          <p:nvPr/>
        </p:nvSpPr>
        <p:spPr>
          <a:xfrm>
            <a:off x="5008150" y="1123400"/>
            <a:ext cx="3000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HTTP Client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Axios is a promise-based library used to make HTTP requests from the frontend (React).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API Calls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Handles API requests (GET, POST) and responses for operations like uploading images and retrieving diagnoses.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Handling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Provides built-in support for handling errors and network issues in the API requests.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Asynchronous Operations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Supports asynchronous requests, allowing the app to remain responsive while waiting for the backend to process data.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6" name="Google Shape;796;g30e183d0b06_1_13"/>
          <p:cNvCxnSpPr/>
          <p:nvPr/>
        </p:nvCxnSpPr>
        <p:spPr>
          <a:xfrm rot="10800000" flipH="1">
            <a:off x="6598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"/>
          <p:cNvSpPr txBox="1">
            <a:spLocks noGrp="1"/>
          </p:cNvSpPr>
          <p:nvPr>
            <p:ph type="title"/>
          </p:nvPr>
        </p:nvSpPr>
        <p:spPr>
          <a:xfrm>
            <a:off x="251725" y="42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5" name="Google Shape;575;p3"/>
          <p:cNvSpPr txBox="1">
            <a:spLocks noGrp="1"/>
          </p:cNvSpPr>
          <p:nvPr>
            <p:ph type="title" idx="4"/>
          </p:nvPr>
        </p:nvSpPr>
        <p:spPr>
          <a:xfrm>
            <a:off x="2200088" y="1428273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6" name="Google Shape;576;p3"/>
          <p:cNvSpPr txBox="1">
            <a:spLocks noGrp="1"/>
          </p:cNvSpPr>
          <p:nvPr>
            <p:ph type="title" idx="6"/>
          </p:nvPr>
        </p:nvSpPr>
        <p:spPr>
          <a:xfrm>
            <a:off x="4936900" y="135039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7" name="Google Shape;577;p3"/>
          <p:cNvSpPr txBox="1">
            <a:spLocks noGrp="1"/>
          </p:cNvSpPr>
          <p:nvPr>
            <p:ph type="title" idx="7"/>
          </p:nvPr>
        </p:nvSpPr>
        <p:spPr>
          <a:xfrm>
            <a:off x="2589975" y="3202150"/>
            <a:ext cx="6129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8" name="Google Shape;578;p3"/>
          <p:cNvSpPr txBox="1">
            <a:spLocks noGrp="1"/>
          </p:cNvSpPr>
          <p:nvPr>
            <p:ph type="subTitle" idx="1"/>
          </p:nvPr>
        </p:nvSpPr>
        <p:spPr>
          <a:xfrm>
            <a:off x="335275" y="1973075"/>
            <a:ext cx="15987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 dirty="0">
                <a:latin typeface="Times New Roman"/>
                <a:ea typeface="Times New Roman"/>
                <a:cs typeface="Times New Roman"/>
                <a:sym typeface="Times New Roman"/>
              </a:rPr>
              <a:t>Roles &amp; Responsibilities</a:t>
            </a:r>
            <a:endParaRPr sz="17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 dirty="0">
                <a:latin typeface="Times New Roman"/>
                <a:ea typeface="Times New Roman"/>
                <a:cs typeface="Times New Roman"/>
                <a:sym typeface="Times New Roman"/>
              </a:rPr>
              <a:t>Improvements</a:t>
            </a:r>
            <a:endParaRPr sz="1700"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3"/>
          <p:cNvSpPr txBox="1">
            <a:spLocks noGrp="1"/>
          </p:cNvSpPr>
          <p:nvPr>
            <p:ph type="subTitle" idx="8"/>
          </p:nvPr>
        </p:nvSpPr>
        <p:spPr>
          <a:xfrm>
            <a:off x="2200100" y="1997625"/>
            <a:ext cx="2129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Working Agreement 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3"/>
          <p:cNvSpPr txBox="1">
            <a:spLocks noGrp="1"/>
          </p:cNvSpPr>
          <p:nvPr>
            <p:ph type="subTitle" idx="9"/>
          </p:nvPr>
        </p:nvSpPr>
        <p:spPr>
          <a:xfrm>
            <a:off x="4548700" y="2003025"/>
            <a:ext cx="1839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MVP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Design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"/>
          <p:cNvSpPr txBox="1">
            <a:spLocks noGrp="1"/>
          </p:cNvSpPr>
          <p:nvPr>
            <p:ph type="subTitle" idx="13"/>
          </p:nvPr>
        </p:nvSpPr>
        <p:spPr>
          <a:xfrm>
            <a:off x="6513700" y="2012325"/>
            <a:ext cx="2565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3"/>
          <p:cNvSpPr txBox="1">
            <a:spLocks noGrp="1"/>
          </p:cNvSpPr>
          <p:nvPr>
            <p:ph type="subTitle" idx="14"/>
          </p:nvPr>
        </p:nvSpPr>
        <p:spPr>
          <a:xfrm>
            <a:off x="335275" y="3641625"/>
            <a:ext cx="2324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Project backlog</a:t>
            </a:r>
          </a:p>
          <a:p>
            <a:pPr marL="0" indent="0"/>
            <a:r>
              <a:rPr lang="en-US" sz="1600" b="0" dirty="0">
                <a:latin typeface="Times New Roman"/>
                <a:ea typeface="Times New Roman"/>
                <a:cs typeface="Times New Roman"/>
                <a:sym typeface="Times New Roman"/>
              </a:rPr>
              <a:t>Sprint 1 Summary</a:t>
            </a:r>
            <a:endParaRPr lang="en"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3"/>
          <p:cNvSpPr txBox="1">
            <a:spLocks noGrp="1"/>
          </p:cNvSpPr>
          <p:nvPr>
            <p:ph type="subTitle" idx="15"/>
          </p:nvPr>
        </p:nvSpPr>
        <p:spPr>
          <a:xfrm>
            <a:off x="2200100" y="3577525"/>
            <a:ext cx="21930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Sprint 2:</a:t>
            </a: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Stories</a:t>
            </a: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Completed</a:t>
            </a: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 dirty="0">
                <a:latin typeface="Times New Roman"/>
                <a:ea typeface="Times New Roman"/>
                <a:cs typeface="Times New Roman"/>
                <a:sym typeface="Times New Roman"/>
              </a:rPr>
              <a:t>Not completed</a:t>
            </a: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4" name="Google Shape;584;p3"/>
          <p:cNvCxnSpPr/>
          <p:nvPr/>
        </p:nvCxnSpPr>
        <p:spPr>
          <a:xfrm rot="10800000" flipH="1">
            <a:off x="335275" y="968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3"/>
          <p:cNvSpPr txBox="1"/>
          <p:nvPr/>
        </p:nvSpPr>
        <p:spPr>
          <a:xfrm>
            <a:off x="6580600" y="2951088"/>
            <a:ext cx="86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08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"/>
          <p:cNvSpPr txBox="1"/>
          <p:nvPr/>
        </p:nvSpPr>
        <p:spPr>
          <a:xfrm>
            <a:off x="6580600" y="3641625"/>
            <a:ext cx="243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Retrospective 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Planning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Demo and APIs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3"/>
          <p:cNvSpPr/>
          <p:nvPr/>
        </p:nvSpPr>
        <p:spPr>
          <a:xfrm>
            <a:off x="418650" y="14282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8" name="Google Shape;588;p3"/>
          <p:cNvSpPr/>
          <p:nvPr/>
        </p:nvSpPr>
        <p:spPr>
          <a:xfrm>
            <a:off x="2200088" y="13893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9" name="Google Shape;589;p3"/>
          <p:cNvSpPr/>
          <p:nvPr/>
        </p:nvSpPr>
        <p:spPr>
          <a:xfrm>
            <a:off x="45487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0" name="Google Shape;590;p3"/>
          <p:cNvSpPr/>
          <p:nvPr/>
        </p:nvSpPr>
        <p:spPr>
          <a:xfrm>
            <a:off x="2282963" y="30408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1" name="Google Shape;591;p3"/>
          <p:cNvSpPr/>
          <p:nvPr/>
        </p:nvSpPr>
        <p:spPr>
          <a:xfrm>
            <a:off x="4606613" y="30208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2" name="Google Shape;592;p3"/>
          <p:cNvSpPr/>
          <p:nvPr/>
        </p:nvSpPr>
        <p:spPr>
          <a:xfrm>
            <a:off x="6580600" y="3012588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3" name="Google Shape;593;p3"/>
          <p:cNvSpPr/>
          <p:nvPr/>
        </p:nvSpPr>
        <p:spPr>
          <a:xfrm>
            <a:off x="65806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4" name="Google Shape;594;p3"/>
          <p:cNvSpPr/>
          <p:nvPr/>
        </p:nvSpPr>
        <p:spPr>
          <a:xfrm>
            <a:off x="418650" y="3012600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Google Shape;595;p3"/>
          <p:cNvSpPr txBox="1"/>
          <p:nvPr/>
        </p:nvSpPr>
        <p:spPr>
          <a:xfrm>
            <a:off x="4548700" y="3577525"/>
            <a:ext cx="2077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Burndown Charts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 Ratio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0e183d0b06_4_5"/>
          <p:cNvSpPr txBox="1">
            <a:spLocks noGrp="1"/>
          </p:cNvSpPr>
          <p:nvPr>
            <p:ph type="title"/>
          </p:nvPr>
        </p:nvSpPr>
        <p:spPr>
          <a:xfrm>
            <a:off x="462500" y="521975"/>
            <a:ext cx="5429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CORS and Axios functioning</a:t>
            </a:r>
            <a:endParaRPr sz="2800"/>
          </a:p>
        </p:txBody>
      </p:sp>
      <p:cxnSp>
        <p:nvCxnSpPr>
          <p:cNvPr id="802" name="Google Shape;802;g30e183d0b06_4_5"/>
          <p:cNvCxnSpPr/>
          <p:nvPr/>
        </p:nvCxnSpPr>
        <p:spPr>
          <a:xfrm rot="10800000" flipH="1">
            <a:off x="462500" y="10232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3" name="Google Shape;803;g30e183d0b06_4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200" y="1389125"/>
            <a:ext cx="8107575" cy="32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16f70e80bc_11_0"/>
          <p:cNvSpPr txBox="1">
            <a:spLocks noGrp="1"/>
          </p:cNvSpPr>
          <p:nvPr>
            <p:ph type="title"/>
          </p:nvPr>
        </p:nvSpPr>
        <p:spPr>
          <a:xfrm>
            <a:off x="625800" y="299150"/>
            <a:ext cx="7892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INTEGRATION IN SKINLENS</a:t>
            </a:r>
            <a:endParaRPr/>
          </a:p>
        </p:txBody>
      </p:sp>
      <p:sp>
        <p:nvSpPr>
          <p:cNvPr id="809" name="Google Shape;809;g316f70e80bc_11_0"/>
          <p:cNvSpPr txBox="1">
            <a:spLocks noGrp="1"/>
          </p:cNvSpPr>
          <p:nvPr>
            <p:ph type="body" idx="1"/>
          </p:nvPr>
        </p:nvSpPr>
        <p:spPr>
          <a:xfrm>
            <a:off x="557300" y="898250"/>
            <a:ext cx="7558200" cy="4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Features of Firebase in SkinLens: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Enables secure login and signup for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patients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dermatologists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Role-based authentication to manage access to dashboards and reports.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Firestore Database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user profiles (name, email, role, UID) securely.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Maintains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cases and reports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metadata, predictions, descriptions, and treatment recommendations.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 Storage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Securely stores uploaded skin condition images.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Organizes images by unique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IDs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easy retrieval.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Scalability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Implements Firebase's built-in security rules to ensure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privacy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Scales effortlessly to handle multiple users and large datasets.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Firebase?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Simplifies backend management.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seamless integration for authentication, storage, and real-time updates.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high reliability and scalability for a healthcare-focused application.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10" name="Google Shape;810;g316f70e80bc_11_0"/>
          <p:cNvCxnSpPr/>
          <p:nvPr/>
        </p:nvCxnSpPr>
        <p:spPr>
          <a:xfrm rot="10800000" flipH="1">
            <a:off x="659850" y="8255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1" name="Google Shape;811;g316f70e80bc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925" y="1064600"/>
            <a:ext cx="1641275" cy="12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ALGORITHMS: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17" name="Google Shape;817;p2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8" name="Google Shape;818;p2"/>
          <p:cNvSpPr txBox="1"/>
          <p:nvPr/>
        </p:nvSpPr>
        <p:spPr>
          <a:xfrm>
            <a:off x="307425" y="1327075"/>
            <a:ext cx="732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TensorFlow and keras for the CNN Model and Data Augmentation.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library for image preprocessing.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for visualization.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9" name="Google Shape;819;p2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0e183d0b06_6_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CNN Architecture:</a:t>
            </a:r>
            <a:endParaRPr sz="2800"/>
          </a:p>
        </p:txBody>
      </p:sp>
      <p:sp>
        <p:nvSpPr>
          <p:cNvPr id="825" name="Google Shape;825;g30e183d0b06_6_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Model Layers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Convolutional Layers: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These layers extract features like edges, textures, and shapes from the images.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Max Pooling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These layers reduce the spatial dimensions of the feature maps, making the model more efficient and reducing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Dropout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Randomly sets some neurons to zero during training to prevent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Flatten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Converts the 3D feature maps into a 1D vector, preparing it for the fully connected layers.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Dense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final output layer that classifies the images into one of the 5 classes using softmax activation.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udex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Batch Normalization: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Normalizes the output from the convolutional layer to stabilize and accelerate training.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Softmax Activation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:The softmax function converts the raw output scores into probabilities. It ensures that the sum of the output probabilities for all classes equals 1, making it suitable for multi-class classification.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Key Parameters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Adam.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Loss Function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Categorical Cross-entropy (for multi-class classification).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6" name="Google Shape;826;g30e183d0b06_6_4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0;p6">
            <a:extLst>
              <a:ext uri="{FF2B5EF4-FFF2-40B4-BE49-F238E27FC236}">
                <a16:creationId xmlns:a16="http://schemas.microsoft.com/office/drawing/2014/main" id="{98492442-080E-4664-A6C7-0DD5A4773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8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5" name="Google Shape;731;p6">
            <a:extLst>
              <a:ext uri="{FF2B5EF4-FFF2-40B4-BE49-F238E27FC236}">
                <a16:creationId xmlns:a16="http://schemas.microsoft.com/office/drawing/2014/main" id="{34EE13CE-49C4-4495-81EE-DE62DF3FC18B}"/>
              </a:ext>
            </a:extLst>
          </p:cNvPr>
          <p:cNvGrpSpPr/>
          <p:nvPr/>
        </p:nvGrpSpPr>
        <p:grpSpPr>
          <a:xfrm>
            <a:off x="563450" y="1976777"/>
            <a:ext cx="2455939" cy="2602716"/>
            <a:chOff x="0" y="1189989"/>
            <a:chExt cx="2726700" cy="3482826"/>
          </a:xfrm>
        </p:grpSpPr>
        <p:sp>
          <p:nvSpPr>
            <p:cNvPr id="6" name="Google Shape;732;p6">
              <a:extLst>
                <a:ext uri="{FF2B5EF4-FFF2-40B4-BE49-F238E27FC236}">
                  <a16:creationId xmlns:a16="http://schemas.microsoft.com/office/drawing/2014/main" id="{11EF6A39-DDC8-49FE-B54B-1330FF2ABA86}"/>
                </a:ext>
              </a:extLst>
            </p:cNvPr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0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733;p6">
              <a:extLst>
                <a:ext uri="{FF2B5EF4-FFF2-40B4-BE49-F238E27FC236}">
                  <a16:creationId xmlns:a16="http://schemas.microsoft.com/office/drawing/2014/main" id="{AA79D64A-C538-4CAC-A25F-40D3A7C37A44}"/>
                </a:ext>
              </a:extLst>
            </p:cNvPr>
            <p:cNvSpPr txBox="1"/>
            <p:nvPr/>
          </p:nvSpPr>
          <p:spPr>
            <a:xfrm>
              <a:off x="302432" y="2057115"/>
              <a:ext cx="201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6 - Sep 26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oogle Shape;734;p6">
            <a:extLst>
              <a:ext uri="{FF2B5EF4-FFF2-40B4-BE49-F238E27FC236}">
                <a16:creationId xmlns:a16="http://schemas.microsoft.com/office/drawing/2014/main" id="{3F450353-484B-467F-8F3D-AACD454D23E2}"/>
              </a:ext>
            </a:extLst>
          </p:cNvPr>
          <p:cNvGrpSpPr/>
          <p:nvPr/>
        </p:nvGrpSpPr>
        <p:grpSpPr>
          <a:xfrm>
            <a:off x="2428425" y="1976623"/>
            <a:ext cx="2455939" cy="2602870"/>
            <a:chOff x="2263425" y="1189775"/>
            <a:chExt cx="2541300" cy="3483033"/>
          </a:xfrm>
        </p:grpSpPr>
        <p:sp>
          <p:nvSpPr>
            <p:cNvPr id="9" name="Google Shape;735;p6">
              <a:extLst>
                <a:ext uri="{FF2B5EF4-FFF2-40B4-BE49-F238E27FC236}">
                  <a16:creationId xmlns:a16="http://schemas.microsoft.com/office/drawing/2014/main" id="{8ED1A23C-33B6-4941-A7DF-73EF9D45E61C}"/>
                </a:ext>
              </a:extLst>
            </p:cNvPr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736;p6">
              <a:extLst>
                <a:ext uri="{FF2B5EF4-FFF2-40B4-BE49-F238E27FC236}">
                  <a16:creationId xmlns:a16="http://schemas.microsoft.com/office/drawing/2014/main" id="{3DF2D9C4-4FD4-4A65-A3F3-A8AA7764F9D6}"/>
                </a:ext>
              </a:extLst>
            </p:cNvPr>
            <p:cNvSpPr txBox="1"/>
            <p:nvPr/>
          </p:nvSpPr>
          <p:spPr>
            <a:xfrm>
              <a:off x="2535639" y="2057108"/>
              <a:ext cx="1881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26 - Oct 24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Image upload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 diagnosis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oogle Shape;737;p6">
            <a:extLst>
              <a:ext uri="{FF2B5EF4-FFF2-40B4-BE49-F238E27FC236}">
                <a16:creationId xmlns:a16="http://schemas.microsoft.com/office/drawing/2014/main" id="{CDBE504F-4D0C-4061-9CE6-B1DAD3C98813}"/>
              </a:ext>
            </a:extLst>
          </p:cNvPr>
          <p:cNvGrpSpPr/>
          <p:nvPr/>
        </p:nvGrpSpPr>
        <p:grpSpPr>
          <a:xfrm>
            <a:off x="4279768" y="1976692"/>
            <a:ext cx="2455939" cy="2602876"/>
            <a:chOff x="4329974" y="1189775"/>
            <a:chExt cx="2541300" cy="3483040"/>
          </a:xfrm>
        </p:grpSpPr>
        <p:sp>
          <p:nvSpPr>
            <p:cNvPr id="12" name="Google Shape;738;p6">
              <a:extLst>
                <a:ext uri="{FF2B5EF4-FFF2-40B4-BE49-F238E27FC236}">
                  <a16:creationId xmlns:a16="http://schemas.microsoft.com/office/drawing/2014/main" id="{D4BDEFDD-B79F-4BF5-B35D-27F63C0E65C4}"/>
                </a:ext>
              </a:extLst>
            </p:cNvPr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739;p6">
              <a:extLst>
                <a:ext uri="{FF2B5EF4-FFF2-40B4-BE49-F238E27FC236}">
                  <a16:creationId xmlns:a16="http://schemas.microsoft.com/office/drawing/2014/main" id="{E8887AE8-A0ED-4537-BB95-71504DB0E0AF}"/>
                </a:ext>
              </a:extLst>
            </p:cNvPr>
            <p:cNvSpPr txBox="1"/>
            <p:nvPr/>
          </p:nvSpPr>
          <p:spPr>
            <a:xfrm>
              <a:off x="4655657" y="2057115"/>
              <a:ext cx="2011608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Oct 24 - Nov 21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lang="en-CA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More conditions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More accuracy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Brief description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Treatments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Report feature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-CA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" name="Google Shape;740;p6">
            <a:extLst>
              <a:ext uri="{FF2B5EF4-FFF2-40B4-BE49-F238E27FC236}">
                <a16:creationId xmlns:a16="http://schemas.microsoft.com/office/drawing/2014/main" id="{222ADEA7-990D-4FF9-A113-D4279C6FAC9B}"/>
              </a:ext>
            </a:extLst>
          </p:cNvPr>
          <p:cNvGrpSpPr/>
          <p:nvPr/>
        </p:nvGrpSpPr>
        <p:grpSpPr>
          <a:xfrm>
            <a:off x="6264518" y="1976617"/>
            <a:ext cx="2288949" cy="2602876"/>
            <a:chOff x="6396739" y="1189775"/>
            <a:chExt cx="2541300" cy="3483040"/>
          </a:xfrm>
        </p:grpSpPr>
        <p:sp>
          <p:nvSpPr>
            <p:cNvPr id="15" name="Google Shape;741;p6">
              <a:extLst>
                <a:ext uri="{FF2B5EF4-FFF2-40B4-BE49-F238E27FC236}">
                  <a16:creationId xmlns:a16="http://schemas.microsoft.com/office/drawing/2014/main" id="{8E96D27F-B9CB-46A6-9810-C1C613A5D2A5}"/>
                </a:ext>
              </a:extLst>
            </p:cNvPr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742;p6">
              <a:extLst>
                <a:ext uri="{FF2B5EF4-FFF2-40B4-BE49-F238E27FC236}">
                  <a16:creationId xmlns:a16="http://schemas.microsoft.com/office/drawing/2014/main" id="{3B02A69B-F9C0-4F24-A9D5-E09F128AB79B}"/>
                </a:ext>
              </a:extLst>
            </p:cNvPr>
            <p:cNvSpPr txBox="1"/>
            <p:nvPr/>
          </p:nvSpPr>
          <p:spPr>
            <a:xfrm>
              <a:off x="6700982" y="2057115"/>
              <a:ext cx="1919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Nov 21 - Dec 12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More accuracy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account management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Derm review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Real-time chat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" name="Google Shape;743;p6">
            <a:extLst>
              <a:ext uri="{FF2B5EF4-FFF2-40B4-BE49-F238E27FC236}">
                <a16:creationId xmlns:a16="http://schemas.microsoft.com/office/drawing/2014/main" id="{B08DF81C-6C62-45C6-A01A-E81CBC1E2D8A}"/>
              </a:ext>
            </a:extLst>
          </p:cNvPr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652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0e183d0b06_1_0"/>
          <p:cNvSpPr txBox="1">
            <a:spLocks noGrp="1"/>
          </p:cNvSpPr>
          <p:nvPr>
            <p:ph type="title"/>
          </p:nvPr>
        </p:nvSpPr>
        <p:spPr>
          <a:xfrm>
            <a:off x="2372600" y="1802625"/>
            <a:ext cx="51858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100"/>
              <a:t>Diagrams</a:t>
            </a:r>
            <a:endParaRPr sz="6100"/>
          </a:p>
        </p:txBody>
      </p:sp>
      <p:sp>
        <p:nvSpPr>
          <p:cNvPr id="832" name="Google Shape;832;g30e183d0b06_1_0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e183d0b06_0_25"/>
          <p:cNvSpPr txBox="1">
            <a:spLocks noGrp="1"/>
          </p:cNvSpPr>
          <p:nvPr>
            <p:ph type="title"/>
          </p:nvPr>
        </p:nvSpPr>
        <p:spPr>
          <a:xfrm>
            <a:off x="720000" y="1751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Architecture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38" name="Google Shape;838;g30e183d0b06_0_25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39" name="Google Shape;839;g30e183d0b06_0_25"/>
          <p:cNvCxnSpPr/>
          <p:nvPr/>
        </p:nvCxnSpPr>
        <p:spPr>
          <a:xfrm rot="10800000" flipH="1">
            <a:off x="857475" y="2323725"/>
            <a:ext cx="3529800" cy="2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0" name="Google Shape;840;g30e183d0b06_0_25" title="SkinLens architecture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275" y="394950"/>
            <a:ext cx="3502725" cy="45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0e183d0b06_4_59"/>
          <p:cNvSpPr txBox="1">
            <a:spLocks noGrp="1"/>
          </p:cNvSpPr>
          <p:nvPr>
            <p:ph type="title"/>
          </p:nvPr>
        </p:nvSpPr>
        <p:spPr>
          <a:xfrm>
            <a:off x="661075" y="20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Architecture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46" name="Google Shape;846;g30e183d0b06_4_59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47" name="Google Shape;847;g30e183d0b06_4_59"/>
          <p:cNvCxnSpPr/>
          <p:nvPr/>
        </p:nvCxnSpPr>
        <p:spPr>
          <a:xfrm rot="10800000" flipH="1">
            <a:off x="778925" y="748450"/>
            <a:ext cx="7843800" cy="5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8" name="Google Shape;848;g30e183d0b06_4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50" y="1136700"/>
            <a:ext cx="7458851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e183d0b06_0_32"/>
          <p:cNvSpPr txBox="1">
            <a:spLocks noGrp="1"/>
          </p:cNvSpPr>
          <p:nvPr>
            <p:ph type="title"/>
          </p:nvPr>
        </p:nvSpPr>
        <p:spPr>
          <a:xfrm>
            <a:off x="460050" y="2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Context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854" name="Google Shape;854;g30e183d0b06_0_32"/>
          <p:cNvCxnSpPr/>
          <p:nvPr/>
        </p:nvCxnSpPr>
        <p:spPr>
          <a:xfrm rot="10800000" flipH="1">
            <a:off x="579425" y="859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5" name="Google Shape;855;g30e183d0b06_0_32" title="SkinLens Context Diagram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425" y="1145900"/>
            <a:ext cx="5547932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e183d0b06_0_47"/>
          <p:cNvSpPr txBox="1">
            <a:spLocks noGrp="1"/>
          </p:cNvSpPr>
          <p:nvPr>
            <p:ph type="title"/>
          </p:nvPr>
        </p:nvSpPr>
        <p:spPr>
          <a:xfrm>
            <a:off x="393725" y="1884100"/>
            <a:ext cx="409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Sequence Diagram</a:t>
            </a:r>
            <a:endParaRPr sz="2800"/>
          </a:p>
        </p:txBody>
      </p:sp>
      <p:cxnSp>
        <p:nvCxnSpPr>
          <p:cNvPr id="861" name="Google Shape;861;g30e183d0b06_0_47"/>
          <p:cNvCxnSpPr/>
          <p:nvPr/>
        </p:nvCxnSpPr>
        <p:spPr>
          <a:xfrm rot="10800000" flipH="1">
            <a:off x="518300" y="2453200"/>
            <a:ext cx="34101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2" name="Google Shape;862;g30e183d0b06_0_47" title="SkinLens Sequence Diagram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775" y="0"/>
            <a:ext cx="3582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4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01" name="Google Shape;601;p4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4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4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4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4"/>
          <p:cNvPicPr preferRelativeResize="0"/>
          <p:nvPr/>
        </p:nvPicPr>
        <p:blipFill rotWithShape="1">
          <a:blip r:embed="rId13">
            <a:alphaModFix/>
          </a:blip>
          <a:srcRect l="8874"/>
          <a:stretch/>
        </p:blipFill>
        <p:spPr>
          <a:xfrm>
            <a:off x="7107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"/>
          <p:cNvSpPr txBox="1"/>
          <p:nvPr/>
        </p:nvSpPr>
        <p:spPr>
          <a:xfrm>
            <a:off x="25137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MOHAMMAD ZAID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"/>
          <p:cNvSpPr txBox="1">
            <a:spLocks noGrp="1"/>
          </p:cNvSpPr>
          <p:nvPr>
            <p:ph type="title"/>
          </p:nvPr>
        </p:nvSpPr>
        <p:spPr>
          <a:xfrm>
            <a:off x="590025" y="37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pic>
        <p:nvPicPr>
          <p:cNvPr id="615" name="Google Shape;615;p4"/>
          <p:cNvPicPr preferRelativeResize="0"/>
          <p:nvPr/>
        </p:nvPicPr>
        <p:blipFill rotWithShape="1">
          <a:blip r:embed="rId14">
            <a:alphaModFix/>
          </a:blip>
          <a:srcRect t="10264"/>
          <a:stretch/>
        </p:blipFill>
        <p:spPr>
          <a:xfrm>
            <a:off x="3463625" y="1507950"/>
            <a:ext cx="20967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"/>
          <p:cNvSpPr txBox="1"/>
          <p:nvPr/>
        </p:nvSpPr>
        <p:spPr>
          <a:xfrm>
            <a:off x="2942013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ZHUOWEN YAN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4"/>
          <p:cNvPicPr preferRelativeResize="0"/>
          <p:nvPr/>
        </p:nvPicPr>
        <p:blipFill rotWithShape="1">
          <a:blip r:embed="rId15">
            <a:alphaModFix/>
          </a:blip>
          <a:srcRect t="15131"/>
          <a:stretch/>
        </p:blipFill>
        <p:spPr>
          <a:xfrm>
            <a:off x="63318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"/>
          <p:cNvSpPr txBox="1"/>
          <p:nvPr/>
        </p:nvSpPr>
        <p:spPr>
          <a:xfrm>
            <a:off x="594202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NAGANJALI PUJITHA KALLI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4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e183d0b06_0_42"/>
          <p:cNvSpPr txBox="1">
            <a:spLocks noGrp="1"/>
          </p:cNvSpPr>
          <p:nvPr>
            <p:ph type="title"/>
          </p:nvPr>
        </p:nvSpPr>
        <p:spPr>
          <a:xfrm>
            <a:off x="515750" y="222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ER Diagram</a:t>
            </a:r>
            <a:endParaRPr sz="2800"/>
          </a:p>
        </p:txBody>
      </p:sp>
      <p:cxnSp>
        <p:nvCxnSpPr>
          <p:cNvPr id="868" name="Google Shape;868;g30e183d0b06_0_42"/>
          <p:cNvCxnSpPr/>
          <p:nvPr/>
        </p:nvCxnSpPr>
        <p:spPr>
          <a:xfrm rot="10800000" flipH="1">
            <a:off x="659850" y="794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9" name="Google Shape;869;g30e183d0b06_0_42" title="SkinLens ERD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550" y="1091075"/>
            <a:ext cx="6374258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e183d0b06_0_59"/>
          <p:cNvSpPr txBox="1">
            <a:spLocks noGrp="1"/>
          </p:cNvSpPr>
          <p:nvPr>
            <p:ph type="title"/>
          </p:nvPr>
        </p:nvSpPr>
        <p:spPr>
          <a:xfrm>
            <a:off x="152400" y="35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State Diagram</a:t>
            </a:r>
            <a:endParaRPr sz="2800"/>
          </a:p>
        </p:txBody>
      </p:sp>
      <p:cxnSp>
        <p:nvCxnSpPr>
          <p:cNvPr id="875" name="Google Shape;875;g30e183d0b06_0_59"/>
          <p:cNvCxnSpPr/>
          <p:nvPr/>
        </p:nvCxnSpPr>
        <p:spPr>
          <a:xfrm rot="10800000" flipH="1">
            <a:off x="273025" y="8933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6" name="Google Shape;876;g30e183d0b06_0_59" title="SkinLens State Diagram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25" y="1201625"/>
            <a:ext cx="7824300" cy="35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0e183d0b06_4_85"/>
          <p:cNvSpPr txBox="1">
            <a:spLocks noGrp="1"/>
          </p:cNvSpPr>
          <p:nvPr>
            <p:ph type="title"/>
          </p:nvPr>
        </p:nvSpPr>
        <p:spPr>
          <a:xfrm>
            <a:off x="152400" y="204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Concept Diagram</a:t>
            </a:r>
            <a:endParaRPr sz="2800"/>
          </a:p>
        </p:txBody>
      </p:sp>
      <p:cxnSp>
        <p:nvCxnSpPr>
          <p:cNvPr id="882" name="Google Shape;882;g30e183d0b06_4_85"/>
          <p:cNvCxnSpPr/>
          <p:nvPr/>
        </p:nvCxnSpPr>
        <p:spPr>
          <a:xfrm rot="10800000" flipH="1">
            <a:off x="331950" y="777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3" name="Google Shape;883;g30e183d0b06_4_85" title="SkinLens Conceptual Diagram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50" y="1038025"/>
            <a:ext cx="4682944" cy="3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e183d0b06_0_54"/>
          <p:cNvSpPr txBox="1">
            <a:spLocks noGrp="1"/>
          </p:cNvSpPr>
          <p:nvPr>
            <p:ph type="title"/>
          </p:nvPr>
        </p:nvSpPr>
        <p:spPr>
          <a:xfrm>
            <a:off x="504550" y="1939775"/>
            <a:ext cx="276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 Diagram</a:t>
            </a:r>
            <a:endParaRPr/>
          </a:p>
        </p:txBody>
      </p:sp>
      <p:cxnSp>
        <p:nvCxnSpPr>
          <p:cNvPr id="889" name="Google Shape;889;g30e183d0b06_0_54"/>
          <p:cNvCxnSpPr/>
          <p:nvPr/>
        </p:nvCxnSpPr>
        <p:spPr>
          <a:xfrm rot="10800000" flipH="1">
            <a:off x="606650" y="2545950"/>
            <a:ext cx="25695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0" name="Google Shape;890;g30e183d0b06_0_54" title="SkinLens class diagram.jpg"/>
          <p:cNvPicPr preferRelativeResize="0"/>
          <p:nvPr/>
        </p:nvPicPr>
        <p:blipFill rotWithShape="1">
          <a:blip r:embed="rId3">
            <a:alphaModFix/>
          </a:blip>
          <a:srcRect r="19619" b="14295"/>
          <a:stretch/>
        </p:blipFill>
        <p:spPr>
          <a:xfrm>
            <a:off x="4506700" y="0"/>
            <a:ext cx="36178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16f70e80bc_8_1"/>
          <p:cNvSpPr txBox="1">
            <a:spLocks noGrp="1"/>
          </p:cNvSpPr>
          <p:nvPr>
            <p:ph type="title"/>
          </p:nvPr>
        </p:nvSpPr>
        <p:spPr>
          <a:xfrm>
            <a:off x="239625" y="337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Summary</a:t>
            </a:r>
            <a:endParaRPr/>
          </a:p>
        </p:txBody>
      </p:sp>
      <p:sp>
        <p:nvSpPr>
          <p:cNvPr id="896" name="Google Shape;896;g316f70e80bc_8_1"/>
          <p:cNvSpPr/>
          <p:nvPr/>
        </p:nvSpPr>
        <p:spPr>
          <a:xfrm>
            <a:off x="239625" y="1198125"/>
            <a:ext cx="8734200" cy="37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 up React + VITE front-end server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 up Flask back-end server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Finalized a Figma design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Created React front-end for homepage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Created React front-end for image-upload page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Queried dataset and formatted labels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bin"/>
              <a:buChar char="❖"/>
            </a:pPr>
            <a:r>
              <a:rPr lang="en" sz="17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Developed the training file and executed it on Colab</a:t>
            </a: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" name="Google Shape;901;g30e183d0b06_0_66"/>
          <p:cNvGraphicFramePr/>
          <p:nvPr/>
        </p:nvGraphicFramePr>
        <p:xfrm>
          <a:off x="89138" y="748950"/>
          <a:ext cx="8814525" cy="4291166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patient</a:t>
                      </a:r>
                      <a:r>
                        <a:rPr lang="en" sz="1000"/>
                        <a:t>, I want to access a home page and start a new case so that I can begin my skin condition assessment.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Home Page: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opens the application, </a:t>
                      </a:r>
                      <a:r>
                        <a:rPr lang="en" sz="1000" b="1"/>
                        <a:t>When </a:t>
                      </a:r>
                      <a:r>
                        <a:rPr lang="en" sz="1000"/>
                        <a:t>they navigate to the home page, </a:t>
                      </a:r>
                      <a:r>
                        <a:rPr lang="en" sz="1000" b="1"/>
                        <a:t>Then</a:t>
                      </a:r>
                      <a:r>
                        <a:rPr lang="en" sz="1000"/>
                        <a:t> the home page is displayed with options to start a new case and clear instructions on how to use the app.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Start New Case Button: </a:t>
                      </a:r>
                      <a:r>
                        <a:rPr lang="en" sz="1000" b="1"/>
                        <a:t>Given</a:t>
                      </a:r>
                      <a:r>
                        <a:rPr lang="en" sz="1000"/>
                        <a:t> the patient is on the home page,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they click the "Start New Case" button, </a:t>
                      </a:r>
                      <a:r>
                        <a:rPr lang="en" sz="1000" b="1"/>
                        <a:t>Then</a:t>
                      </a:r>
                      <a:r>
                        <a:rPr lang="en" sz="1000"/>
                        <a:t> they are directed to the new case interface.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Upload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patient</a:t>
                      </a:r>
                      <a:r>
                        <a:rPr lang="en" sz="1000"/>
                        <a:t>, I want to access an interface to upload images so that I can provide information about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Upload Interface: </a:t>
                      </a:r>
                      <a:r>
                        <a:rPr lang="en" sz="1000" b="1"/>
                        <a:t>Given</a:t>
                      </a:r>
                      <a:r>
                        <a:rPr lang="en" sz="1000"/>
                        <a:t> the patient starts a new case,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they proceed to the image upload step, </a:t>
                      </a:r>
                      <a:r>
                        <a:rPr lang="en" sz="1000" b="1"/>
                        <a:t>Then</a:t>
                      </a:r>
                      <a:r>
                        <a:rPr lang="en" sz="1000"/>
                        <a:t> an interface appears where they can upload images.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Selection Options: </a:t>
                      </a:r>
                      <a:r>
                        <a:rPr lang="en" sz="1000" b="1"/>
                        <a:t>Given</a:t>
                      </a:r>
                      <a:r>
                        <a:rPr lang="en" sz="1000"/>
                        <a:t> the patient is on the image upload interface, </a:t>
                      </a:r>
                      <a:r>
                        <a:rPr lang="en" sz="1000" b="1"/>
                        <a:t>When </a:t>
                      </a:r>
                      <a:r>
                        <a:rPr lang="en" sz="1000"/>
                        <a:t>they choose to upload an image, </a:t>
                      </a:r>
                      <a:r>
                        <a:rPr lang="en" sz="1000" b="1"/>
                        <a:t>Then </a:t>
                      </a:r>
                      <a:r>
                        <a:rPr lang="en" sz="1000"/>
                        <a:t>they can either select an image from their device or drag and drop it onto the upload section.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Upload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patient</a:t>
                      </a:r>
                      <a:r>
                        <a:rPr lang="en" sz="1000"/>
                        <a:t>, I want to select an image from my device and upload it so that it can be used for diagnosis.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can select a single image file from their device.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accepts specified formats (e.g., JPEG, JPG, PNG).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Upload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2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patient</a:t>
                      </a:r>
                      <a:r>
                        <a:rPr lang="en" sz="1000"/>
                        <a:t>, I want to receive a confirmation message and see a preview of my uploaded image so that I know it was uploaded successfully.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Confirmation Message: </a:t>
                      </a:r>
                      <a:r>
                        <a:rPr lang="en" sz="1000" b="1"/>
                        <a:t>Given </a:t>
                      </a:r>
                      <a:r>
                        <a:rPr lang="en" sz="1000"/>
                        <a:t>the patient uploads an image successfully, </a:t>
                      </a:r>
                      <a:r>
                        <a:rPr lang="en" sz="1000" b="1"/>
                        <a:t>When </a:t>
                      </a:r>
                      <a:r>
                        <a:rPr lang="en" sz="1000"/>
                        <a:t>the system completes the upload process,</a:t>
                      </a:r>
                      <a:r>
                        <a:rPr lang="en" sz="1000" b="1"/>
                        <a:t> Then</a:t>
                      </a:r>
                      <a:r>
                        <a:rPr lang="en" sz="1000"/>
                        <a:t> a confirmation message is displayed on the screen.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Preview: </a:t>
                      </a:r>
                      <a:r>
                        <a:rPr lang="en" sz="1000" b="1"/>
                        <a:t>Given</a:t>
                      </a:r>
                      <a:r>
                        <a:rPr lang="en" sz="1000"/>
                        <a:t> the image is uploaded successfully,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the system processes the image, </a:t>
                      </a:r>
                      <a:r>
                        <a:rPr lang="en" sz="1000" b="1"/>
                        <a:t>Then</a:t>
                      </a:r>
                      <a:r>
                        <a:rPr lang="en" sz="1000"/>
                        <a:t> a thumbnail preview of the uploaded image is displayed on the interface.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Upload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2" name="Google Shape;902;g30e183d0b06_0_66"/>
          <p:cNvSpPr txBox="1">
            <a:spLocks noGrp="1"/>
          </p:cNvSpPr>
          <p:nvPr>
            <p:ph type="title"/>
          </p:nvPr>
        </p:nvSpPr>
        <p:spPr>
          <a:xfrm>
            <a:off x="140600" y="97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03" name="Google Shape;903;g30e183d0b06_0_66"/>
          <p:cNvCxnSpPr/>
          <p:nvPr/>
        </p:nvCxnSpPr>
        <p:spPr>
          <a:xfrm>
            <a:off x="169963" y="593900"/>
            <a:ext cx="8652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4" name="Google Shape;904;g30e183d0b0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13925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A4C3D967-6706-E8D8-4C1F-FAEC88DE8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1700" y="432435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g316f70e80bc_3_54"/>
          <p:cNvGraphicFramePr/>
          <p:nvPr/>
        </p:nvGraphicFramePr>
        <p:xfrm>
          <a:off x="89138" y="748950"/>
          <a:ext cx="8965700" cy="4280947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the app to analyze my image and recognize basic types of skin conditions so that I can receive a preliminary diagnosis.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Triggers Analysis: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has successfully uploaded an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the "Analyze" button,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app uses the trained AI model to classify the skin condition.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Initial Classification Accuracy: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model is trained to recognize 5 common skin conditions,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an image is analyzed,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prediction results are displayed based on the model's classification accuracy.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receive the diagnosis as the name of the condition so that I can understand the skin issue.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Display Diagnosis Name: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model completes the analysis,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a diagnosis is generated,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 the name of the skin condition is displayed clearly on the patient’s screen.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Readable Format: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diagnosis is presented to the patient,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it is displayed,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name of the condition is shown in an easy-to-read and user-friendly format.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the uploaded image to be securely stored so that I can access my report anytime.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Secure Image Storage: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patient uploads an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upload process is successful,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image is securely stored in Firebase Storage with a unique case ID.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Accessibility: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has logged into their account,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they access their case details,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all stored images are displayed and linked to the relevant case.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guest user</a:t>
                      </a:r>
                      <a:r>
                        <a:rPr lang="en" sz="1000"/>
                        <a:t>, I want my uploaded image to be deleted after processing so that it doesn’t remain stored unnecessarily.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Automatic Deletion: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guest uploads an image,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5 minutes have passed after upload,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image is automatically deleted from Firebase Storage.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0" name="Google Shape;910;g316f70e80bc_3_54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11" name="Google Shape;911;g316f70e80bc_3_54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2" name="Google Shape;912;g316f70e80bc_3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5205CC53-4DEE-129F-DD08-9B56CF7D9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9200" y="43141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7" name="Google Shape;917;g316f70e80bc_3_62"/>
          <p:cNvGraphicFramePr/>
          <p:nvPr/>
        </p:nvGraphicFramePr>
        <p:xfrm>
          <a:off x="89138" y="748950"/>
          <a:ext cx="8965700" cy="4208192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guest user</a:t>
                      </a:r>
                      <a:r>
                        <a:rPr lang="en" sz="1000"/>
                        <a:t>, I want the system to alert me if my temporary image is unavailable after the session so that I can re-upload it.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Unavailable Alert: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guest's temporary image is deleted due to timeout,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attempt to proceed,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displays an alert notifying them about the unavailability.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Re-Upload Option: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guest's image is deleted,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choose to upload a new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provides an option to re-upload.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clear error messages if something goes wrong during upload or prediction so that I can take corrective actions.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Error Messages for Uploads: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uploads an invalid file or encounters a failed upload,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system detects an issue,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 an error message is displayed explaining the problem and steps to resolve it.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Retry Options: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an error occurs during upload or prediction,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the patient chooses to retry,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system provides a retry button to reattempt the process.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the app to recognize a wide range of skin conditions so that I can receive a diagnosis for diverse issues.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Wide Range of Conditions: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patient submits an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diagnosis is completed,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app provides predictions for 20+ skin conditions with clear names.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Accuracy Improvement: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AI model is retrained with additional data,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new predictions are made,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accuracy threshold meets or exceeds 80% for common 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8" name="Google Shape;918;g316f70e80bc_3_62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19" name="Google Shape;919;g316f70e80bc_3_62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0" name="Google Shape;920;g316f70e80bc_3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BE21AEB2-592B-F104-A11C-1D16D903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638" y="433899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g316f70e80bc_3_70"/>
          <p:cNvGraphicFramePr/>
          <p:nvPr/>
        </p:nvGraphicFramePr>
        <p:xfrm>
          <a:off x="89138" y="748950"/>
          <a:ext cx="8965700" cy="4269474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receive the diagnosis result as soon as possible so that I can act quickly if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Fast Processing Time: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uploads an image for diagnosis,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system processes the request,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results are displayed within 1 minute.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Delay Notification: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processing exceeds the expected time,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patient waits,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informs them of the delay and provides an estimated wait time.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receive a brief description of the diagnosed condition so that I can understand about the skin issue I am facing.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Brief Description: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diagnosis is completed,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result is displayed,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 brief description is provided in clear, understandable language, including common symptoms and causes.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receive treatment recommendations so that I can take action towards treating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Treatment Recommendations: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patient receives a diagnosis,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system displays the result,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evidence-based treatment recommendations are provided, including over-the-counter remedies or advice to seek professional care.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view a comprehensive report of a case so that I have a complete record of my skin condition assessment.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Comprehensive Report: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accesses their case,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open the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it includes metadata, patient details, uploaded images, diagnosis, descriptions, and treatment recommendations.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6" name="Google Shape;926;g316f70e80bc_3_70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27" name="Google Shape;927;g316f70e80bc_3_70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8" name="Google Shape;928;g316f70e80bc_3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7D2BB33E-FF23-B973-38A4-F7B596602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638" y="439455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Google Shape;933;g316f70e80bc_3_78"/>
          <p:cNvGraphicFramePr/>
          <p:nvPr/>
        </p:nvGraphicFramePr>
        <p:xfrm>
          <a:off x="89138" y="748950"/>
          <a:ext cx="8965700" cy="4284917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Downloadable Report: </a:t>
                      </a:r>
                      <a:r>
                        <a:rPr lang="en" sz="1000" b="1"/>
                        <a:t>**Given**</a:t>
                      </a:r>
                      <a:r>
                        <a:rPr lang="en" sz="1000"/>
                        <a:t> the patient opens their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the "Download PDF" button,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 PDF version of the report is generated and downloaded, matching the layout of the web application.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the ability to print my report directly from the app so that I can have a hard copy **When**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Print Report: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patient opens their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the "Print" button,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 printable version of the report is generated with a clear and professional layout.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my reports to be secure and accessible only by me so that my medical data remains private.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Secure Access: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logs into their account,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access their reports,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the system verifies their identity and ensures only they can view the data.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Security: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patient’s reports are stored,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the system handles data,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secure storage methods like Firebase and Firestore encryption are used to ensure privacy.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 Security and Privacy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view my past cases and track their statuses, so that I can monitor my health progress and stay informed about the evaluations.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Case History Access: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logs into their account,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navigate to the "Case History" section,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they can view a chronological list of all past cases.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Real-Time Status Updates: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views their case list,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status of a case changes,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updates the status in real time without requiring a refresh.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Navigation to Report: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clicks on a case entry, </a:t>
                      </a:r>
                      <a:r>
                        <a:rPr lang="en" sz="1000" b="1"/>
                        <a:t>When</a:t>
                      </a:r>
                      <a:r>
                        <a:rPr lang="en" sz="1000"/>
                        <a:t> the system processes the request,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patient is navigated to that case’s report.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4" name="Google Shape;934;g316f70e80bc_3_78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35" name="Google Shape;935;g316f70e80bc_3_78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6" name="Google Shape;936;g316f70e80bc_3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772D9088-07E7-93C1-67C2-2898FFBB6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6500" y="428923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g305a6666d12_1_19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25" name="Google Shape;625;g305a6666d12_1_19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05a6666d12_1_19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g305a6666d12_1_19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g305a6666d12_1_19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g305a6666d12_1_19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g305a6666d12_1_19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305a6666d12_1_19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305a6666d12_1_19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g305a6666d12_1_19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g305a6666d12_1_19"/>
          <p:cNvSpPr txBox="1"/>
          <p:nvPr/>
        </p:nvSpPr>
        <p:spPr>
          <a:xfrm>
            <a:off x="251375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MOHAMMED TANZIL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305a6666d12_1_19"/>
          <p:cNvSpPr txBox="1">
            <a:spLocks noGrp="1"/>
          </p:cNvSpPr>
          <p:nvPr>
            <p:ph type="title"/>
          </p:nvPr>
        </p:nvSpPr>
        <p:spPr>
          <a:xfrm>
            <a:off x="590025" y="272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638" name="Google Shape;638;g305a6666d12_1_19"/>
          <p:cNvSpPr txBox="1"/>
          <p:nvPr/>
        </p:nvSpPr>
        <p:spPr>
          <a:xfrm>
            <a:off x="3180688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BANGLING YIN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305a6666d12_1_19"/>
          <p:cNvSpPr txBox="1"/>
          <p:nvPr/>
        </p:nvSpPr>
        <p:spPr>
          <a:xfrm>
            <a:off x="6390475" y="4281175"/>
            <a:ext cx="2424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ABHIKUMAR PATEL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305a6666d12_1_19"/>
          <p:cNvPicPr preferRelativeResize="0"/>
          <p:nvPr/>
        </p:nvPicPr>
        <p:blipFill rotWithShape="1">
          <a:blip r:embed="rId13">
            <a:alphaModFix/>
          </a:blip>
          <a:srcRect l="14290" r="24503"/>
          <a:stretch/>
        </p:blipFill>
        <p:spPr>
          <a:xfrm>
            <a:off x="590025" y="1322525"/>
            <a:ext cx="2267475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05a6666d12_1_19"/>
          <p:cNvPicPr preferRelativeResize="0"/>
          <p:nvPr/>
        </p:nvPicPr>
        <p:blipFill rotWithShape="1">
          <a:blip r:embed="rId14">
            <a:alphaModFix/>
          </a:blip>
          <a:srcRect t="10984" r="8338"/>
          <a:stretch/>
        </p:blipFill>
        <p:spPr>
          <a:xfrm>
            <a:off x="3604200" y="1319025"/>
            <a:ext cx="2357600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05a6666d12_1_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47600" y="1302000"/>
            <a:ext cx="2267475" cy="29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305a6666d12_1_19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1" name="Google Shape;941;g316f70e80bc_3_86"/>
          <p:cNvGraphicFramePr/>
          <p:nvPr/>
        </p:nvGraphicFramePr>
        <p:xfrm>
          <a:off x="140588" y="784175"/>
          <a:ext cx="8914250" cy="4255010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/>
                        <a:t>, I want to access and view patient reports so that I can assess their conditions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Reports Dashboard: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logs into their account,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navigate to the dashboard,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 list of all assigned patient reports is displayed.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 Sorting Options: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is on the reports dashboard,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apply sorting filters (e.g., by date, status, or patient ID),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system dynamically updates the displayed list.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/>
                        <a:t>, I want to add my diagnosis to patient reports so that I can contribute my professional assessment to the patient's case.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Select Diagnosis: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opens a patient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select a diagnosis from the predefined skin condition list,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selected diagnosis is added to the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Submit Diagnosis: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the dermatologist enters their diagnosis,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the "Submit" button,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 the report status changes to "Reviewed," and the diagnosis is visible to the patient.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dermatologist,</a:t>
                      </a:r>
                      <a:r>
                        <a:rPr lang="en" sz="1000"/>
                        <a:t> I want to add comments to patient reports so that I can provide additional guidance if necessary.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Comments: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opens a patient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they enter comments in the designated text field,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comments are saved and associated with the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Visibility of Comments: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submits comments,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patient views the report,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comments are displayed in the relevant section.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be notified as soon as my report is reviewed by a dermatologist so that I can stay informed about my case status.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Notification Delivery: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/>
                        <a:t> the dermatologist submits their diagnosis and comments,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report status changes to "Reviewed,"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patient receives a notification.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Notification Content: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a notification is sent,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 patient opens it,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it includes a brief message indicating the report has been reviewed and instructions on how to view the updated report.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2" name="Google Shape;942;g316f70e80bc_3_86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43" name="Google Shape;943;g316f70e80bc_3_86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4" name="Google Shape;944;g316f70e80bc_3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FA06D46C-597B-F122-7C65-0F7EC8227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6212" y="43593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9" name="Google Shape;949;g316f70e80bc_3_94"/>
          <p:cNvGraphicFramePr/>
          <p:nvPr/>
        </p:nvGraphicFramePr>
        <p:xfrm>
          <a:off x="140588" y="784175"/>
          <a:ext cx="8914250" cy="3934397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access a chat interface from my report page so that I can communicate directly with a dermatologist.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Open Chat Interface: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is on their report page,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the "Chat" button,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 chat window opens displaying active chat requests.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message my dermatologist in real time so that I can get quick answers to my questions.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Real-Time Messaging: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a patient initiates a chat with a dermatologist,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send a message,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dermatologist receives the message in real time.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 Features: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a chat session is active,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messages are exchanged,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each message includes a time stamp and typing indicators.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send images to dermatologist so that I can provide additional visual information about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Send Images: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is in a chat session,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select and send an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image is uploaded and displayed in the chat interface.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Supported Formats: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sends an image,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the system processes the file,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only supported formats (JPEG, JPG, PNG) are accepted.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review the chat history with my dermatologist so that I can refer back to previous discussions and recommendations.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Chat History: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is in an active chat session,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open the chat interface,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all past messages are displayed in chronological order with time stamps.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0" name="Google Shape;950;g316f70e80bc_3_94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51" name="Google Shape;951;g316f70e80bc_3_94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2" name="Google Shape;952;g316f70e80bc_3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AF1E36DC-F288-7269-4C1F-5F5ED7056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6212" y="43593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7" name="Google Shape;957;g316f70e80bc_3_102"/>
          <p:cNvGraphicFramePr/>
          <p:nvPr/>
        </p:nvGraphicFramePr>
        <p:xfrm>
          <a:off x="140588" y="784175"/>
          <a:ext cx="8914250" cy="4079750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/>
                        <a:t>, I want to chat with patients in real-time so that I can provide personalized consultation and answer their questions.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Active Chat Requests: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logs into their account,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navigate to the chat dashboard,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all active chat requests from patients are displayed.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Real-Time Chat: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accepts a chat request,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messages are exchanged,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all messages include time stamps and attachments are supported.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End Chat Session: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finishes the consultation,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click "End Chat,"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session is closed, and the patient receives a notification.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sign up an account so that I can store my basic information and access personalized services.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Patient Registration: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accesses the registration page,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enter their full name, email, password, and date of birth,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creates an account upon form submission.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/>
                        <a:t>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Dermatologist Registration: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accesses the registration page,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enter their full name, email, password, and medical license number,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verifies their details and creates an account.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/>
                        <a:t>, I want to log in to my account so that I can manage my cases and view diagnoses.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Patient Login: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patient accesses the login page,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/>
                        <a:t> they enter their email and password,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/>
                        <a:t>the system authenticates their credentials and directs them to their dashboard.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8" name="Google Shape;958;g316f70e80bc_3_102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59" name="Google Shape;959;g316f70e80bc_3_102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0" name="Google Shape;960;g316f70e80bc_3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ED9D1E8A-DF03-1A54-2E1E-9165545DF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6212" y="44067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Google Shape;965;g316f70e80bc_3_110"/>
          <p:cNvGraphicFramePr/>
          <p:nvPr/>
        </p:nvGraphicFramePr>
        <p:xfrm>
          <a:off x="140588" y="784175"/>
          <a:ext cx="8914250" cy="1060703"/>
        </p:xfrm>
        <a:graphic>
          <a:graphicData uri="http://schemas.openxmlformats.org/drawingml/2006/table">
            <a:tbl>
              <a:tblPr>
                <a:noFill/>
                <a:tableStyleId>{178FC5F0-9275-46C9-95D5-1DA50B2A1C03}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As a dermatologist</a:t>
                      </a:r>
                      <a:r>
                        <a:rPr lang="en" sz="1000"/>
                        <a:t>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Dermatologist Login: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/>
                        <a:t> the dermatologist accesses the login page,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/>
                        <a:t>they enter their email and password,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/>
                        <a:t> the system authenticates their credentials and directs them to their dashboard.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6" name="Google Shape;966;g316f70e80bc_3_110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67" name="Google Shape;967;g316f70e80bc_3_110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8" name="Google Shape;968;g316f70e80bc_3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F89A3F91-9AFD-1D06-3EA0-2605C5A15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8910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16f70e80bc_11_106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Technical User Stories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974" name="Google Shape;974;g316f70e80bc_11_106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75" name="Google Shape;975;g316f70e80bc_11_106"/>
          <p:cNvGraphicFramePr/>
          <p:nvPr/>
        </p:nvGraphicFramePr>
        <p:xfrm>
          <a:off x="286550" y="898125"/>
          <a:ext cx="8682125" cy="4070617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6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Acceptance Criteria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Story 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define user stories and acceptance criteria so that I have a clear understanding of the project requirements and can prioritize tasks.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 user stories are written in the standard format: As a [user role], I want [goal] so that [benefit].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Acceptance criteria are defined for each user story.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 points is defined for each user story.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Stories, Acceptance criteria, and story points are setted in Jira.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finalize project diagrams so that I have a comprehensive visual representation of the system and its components.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Architecture Diagrams, Context Diagram, ER Diagrams, Sequence Diagram, State Diagrams, Class Diagrams.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1 user stories so that I can verify the initial functionality is implemented correctly.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cases are written for each user story included in Sprint 1.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Each test case includes test objectives, preconditions, test steps, expected results, and postconditions.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write a technical paper on the project so that I can document its technical aspects and design decisions for future reference.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technical paper is reviewed by team members.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2 user stories so that I can verify the new functionality introduced in the Sprint 2.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cases are written for each user story included in Sprint 2.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Each test case includes test objectives, preconditions, test steps, expected results, and postconditions.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6" name="Google Shape;976;g316f70e80bc_1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650" y="281875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7D185825-1DAA-0B68-0E58-5EE0B65FA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1475" y="432033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16f70e80bc_13_35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800"/>
              <a:t>Technical User Stories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982" name="Google Shape;982;g316f70e80bc_13_35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83" name="Google Shape;983;g316f70e80bc_13_35"/>
          <p:cNvGraphicFramePr/>
          <p:nvPr/>
        </p:nvGraphicFramePr>
        <p:xfrm>
          <a:off x="286550" y="898125"/>
          <a:ext cx="8636725" cy="2966937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6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Acceptance Criteria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an installation manual for the project so that users can easily set up the application in their environment.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Installation Manual should can assist other developers to deploy this application to the production/development environment, and indicate components and tools required to setup up the environments.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installation manual is tested by a team member or tester following the instructions to ensure accuracy.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comprehensive API documentation so that other developers can integrate with and use the API effectively.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Documentation covers all endpoints, including request methods (GET, POST, etc.), parameters, request/response formats, and example requests.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API documentation is reviewed by developers and testers to ensure clarity and completeness.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3 user stories so that I can verify the new functionality introduced in the Sprint 3.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cases are written for each user story included in Sprint 3.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Each test case includes test objectives, preconditions, test steps, expected results, and postconditions.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84" name="Google Shape;984;g316f70e80bc_1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F05EB490-152E-86B8-C656-90E0FAD1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75" y="431411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16f70e80bc_5_38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BACKLOG</a:t>
            </a:r>
            <a:endParaRPr sz="2800"/>
          </a:p>
        </p:txBody>
      </p:sp>
      <p:cxnSp>
        <p:nvCxnSpPr>
          <p:cNvPr id="990" name="Google Shape;990;g316f70e80bc_5_38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91" name="Google Shape;991;g316f70e80bc_5_38"/>
          <p:cNvGraphicFramePr/>
          <p:nvPr/>
        </p:nvGraphicFramePr>
        <p:xfrm>
          <a:off x="199000" y="852800"/>
          <a:ext cx="7571875" cy="4177861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14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1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uploaded image to be securely stored so that I can access my report anytime.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my uploaded image to be deleted after processing so that it doesn’t remain stored unnecessarily.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the system to alert me if my temporary image is unavailable after the session so that I can re-upload it.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clear error messages if something goes wrong during upload or prediction so that I can take corrective actions.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app to recognize a wide range of skin conditions so that I can receive a diagnosis for diverse issues.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the diagnosis result as soon as possible so that I can act quickly if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a brief description of the diagnosed condition so that I can understand about the skin issue I am facing.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treatment recommendations so that I can take action towards treating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a comprehensive report of a case so that I have a complete record of my skin condition assessment.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992" name="Google Shape;992;g316f70e80bc_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250" y="88387"/>
            <a:ext cx="245895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58585DE4-4C2B-8E2A-BE2F-1683FFFB4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17" y="427679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6f70e80bc_3_132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BACKLOG</a:t>
            </a:r>
            <a:endParaRPr sz="2800"/>
          </a:p>
        </p:txBody>
      </p:sp>
      <p:cxnSp>
        <p:nvCxnSpPr>
          <p:cNvPr id="998" name="Google Shape;998;g316f70e80bc_3_132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99" name="Google Shape;999;g316f70e80bc_3_132"/>
          <p:cNvGraphicFramePr/>
          <p:nvPr/>
        </p:nvGraphicFramePr>
        <p:xfrm>
          <a:off x="286550" y="889275"/>
          <a:ext cx="8301450" cy="413782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2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ability to print my report directly from the app so that I can have a hard copy when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my reports to be secure and accessible only by me so that my medical data remains private.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 Security and Privacy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sign up an account so that I can store my basic information and access personalized services.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log in to my account so that I can manage my cases and view diagnoses.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write a technical paper on the project so that I can document its technical aspects and design decisions for future reference.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2 user stories so that I can verify the new functionality introduced in the Sprint 2.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00" name="Google Shape;1000;g316f70e80bc_3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250" y="88387"/>
            <a:ext cx="245895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6988EB3E-7AAA-CDE4-147D-7C10461D5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075" y="42542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0e183d0b06_0_75"/>
          <p:cNvSpPr txBox="1">
            <a:spLocks noGrp="1"/>
          </p:cNvSpPr>
          <p:nvPr>
            <p:ph type="title"/>
          </p:nvPr>
        </p:nvSpPr>
        <p:spPr>
          <a:xfrm>
            <a:off x="202325" y="-81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STORIES WITH TASK</a:t>
            </a:r>
            <a:endParaRPr sz="2800"/>
          </a:p>
        </p:txBody>
      </p:sp>
      <p:cxnSp>
        <p:nvCxnSpPr>
          <p:cNvPr id="1006" name="Google Shape;1006;g30e183d0b06_0_75"/>
          <p:cNvCxnSpPr/>
          <p:nvPr/>
        </p:nvCxnSpPr>
        <p:spPr>
          <a:xfrm rot="10800000" flipH="1">
            <a:off x="209850" y="625050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07" name="Google Shape;1007;g30e183d0b06_0_75"/>
          <p:cNvGraphicFramePr/>
          <p:nvPr/>
        </p:nvGraphicFramePr>
        <p:xfrm>
          <a:off x="202325" y="823725"/>
          <a:ext cx="8724300" cy="40591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46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Assignee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uploaded image to be securely stored so that I can access my report anytime.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Configure Firebase Storage to organize images by patient ID and case ID.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2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Save image metadata (URL, case ID, timestamp, etc.) to Firestore.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3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 functionality to retrieve and display stored images on the patient’s dashboard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4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my uploaded image to be deleted after processing so that it doesn’t remain stored unnecessarily.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5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temp/ directory for guest user images in Firebase Storage.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6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automatic deletion of images 5 minutes after upload using a setTimeout in the frontend or Firebase Cloud Function.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7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the system to alert me if my temporary image is unavailable after the session so that I can re-upload it.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8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Implement checks for image validity after timeout.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9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Provide alerts and re-upload options if the image is unavailable.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Pujitha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clear error messages if something goes wrong during upload or prediction so that I can take corrective actions.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07:1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491E649D-9BF7-B704-D6F5-96FEE2403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9775" y="430135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6a5cc6426_0_61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800"/>
              <a:t>SPRINT 2 STORIES WITH TASK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1013" name="Google Shape;1013;g316a5cc6426_0_61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14" name="Google Shape;1014;g316a5cc6426_0_61"/>
          <p:cNvGraphicFramePr/>
          <p:nvPr/>
        </p:nvGraphicFramePr>
        <p:xfrm>
          <a:off x="531788" y="889863"/>
          <a:ext cx="8204850" cy="39032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3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4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Assignee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4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5" name="Google Shape;1015;g316a5cc6426_0_61"/>
          <p:cNvGraphicFramePr/>
          <p:nvPr/>
        </p:nvGraphicFramePr>
        <p:xfrm>
          <a:off x="531800" y="1394450"/>
          <a:ext cx="8204850" cy="34943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3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validation for file types and sizes during upload.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TK_09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Display clear error messages for failed uploads or predictions.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app to recognize a wide range of skin conditions so that I can receive a diagnosis for diverse issues.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2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 dataset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Lesley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3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the AI model to predict 20+ skin conditions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4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Map predictions to readable condition names in the backend.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5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6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Retrain the AI model with additional datasets.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7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the model to ensure &gt;80% accuracy for common 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8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Replace the existing model in the backend with the optimized version.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9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the diagnosis result as soon as possible so that I can act quickly if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15:1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6D8179D5-4A84-CB5F-C67F-2E42CA8B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3555" y="430167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e183d0b06_0_16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according to fibonacci number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Headings on all pages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bigger user stories into small user stories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Tasks from user stories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Given, When, Then in acceptance Criteria</a:t>
            </a: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distinctions between user stories completed and not completed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8" name="Google Shape;648;g30e183d0b06_0_16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IMPROVEMENTS </a:t>
            </a:r>
            <a:endParaRPr sz="2800"/>
          </a:p>
        </p:txBody>
      </p:sp>
      <p:cxnSp>
        <p:nvCxnSpPr>
          <p:cNvPr id="650" name="Google Shape;650;g30e183d0b06_0_16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E948525-57D7-DE80-20B7-5268F6EB9400}"/>
              </a:ext>
            </a:extLst>
          </p:cNvPr>
          <p:cNvGrpSpPr/>
          <p:nvPr/>
        </p:nvGrpSpPr>
        <p:grpSpPr>
          <a:xfrm>
            <a:off x="4095500" y="3454400"/>
            <a:ext cx="2222500" cy="1143000"/>
            <a:chOff x="5537200" y="1549400"/>
            <a:chExt cx="2222500" cy="1143000"/>
          </a:xfrm>
        </p:grpSpPr>
        <p:pic>
          <p:nvPicPr>
            <p:cNvPr id="3" name="Graphic 2" descr="Alien Face with solid fill">
              <a:extLst>
                <a:ext uri="{FF2B5EF4-FFF2-40B4-BE49-F238E27FC236}">
                  <a16:creationId xmlns:a16="http://schemas.microsoft.com/office/drawing/2014/main" id="{B6E24B0B-1B53-93AA-A140-EDF7497A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7200" y="1778000"/>
              <a:ext cx="914400" cy="9144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AEF3192-5370-9015-9EA3-1D17D6939E28}"/>
                </a:ext>
              </a:extLst>
            </p:cNvPr>
            <p:cNvCxnSpPr/>
            <p:nvPr/>
          </p:nvCxnSpPr>
          <p:spPr>
            <a:xfrm flipH="1">
              <a:off x="6483350" y="1823151"/>
              <a:ext cx="431800" cy="25639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F401A4-B6F0-98F8-FECE-17145E292F24}"/>
                </a:ext>
              </a:extLst>
            </p:cNvPr>
            <p:cNvSpPr txBox="1"/>
            <p:nvPr/>
          </p:nvSpPr>
          <p:spPr>
            <a:xfrm>
              <a:off x="6915150" y="1549400"/>
              <a:ext cx="844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Marker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6a5cc6426_0_46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800"/>
              <a:t>SPRINT 2 STORIES WITH TASK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1021" name="Google Shape;1021;g316a5cc6426_0_46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22" name="Google Shape;1022;g316a5cc6426_0_46"/>
          <p:cNvGraphicFramePr/>
          <p:nvPr/>
        </p:nvGraphicFramePr>
        <p:xfrm>
          <a:off x="275575" y="1286500"/>
          <a:ext cx="8136425" cy="38570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36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Deploy the model to cloud infrastructure with GPU support for faster processing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a brief description of the diagnosed condition so that I can understand about the skin issue I am facing.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 dataset of symptoms and causes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Bangling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2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condition descriptions (symptoms, causes) in Firestore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3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Fetch and display descriptions alongside diagnosis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4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treatment recommendations so that I can take action towards treating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5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 dataset of recommended treatments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Bangling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6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treatment recommendations for each condition in Firestore.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7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Fetch and display recommendations alongside diagnosis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8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a comprehensive report of a case so that I have a complete record of my skin condition assessment.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9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 report modal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Pujitha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Fetch and display all required data in the report.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2:1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23" name="Google Shape;1023;g316a5cc6426_0_46"/>
          <p:cNvGraphicFramePr/>
          <p:nvPr/>
        </p:nvGraphicFramePr>
        <p:xfrm>
          <a:off x="293813" y="856625"/>
          <a:ext cx="8099925" cy="39032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3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Assignee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23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9F2B38BF-47C8-739A-4B2A-7CE6DB6F1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3738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16f70e80bc_5_45"/>
          <p:cNvSpPr txBox="1">
            <a:spLocks noGrp="1"/>
          </p:cNvSpPr>
          <p:nvPr>
            <p:ph type="title"/>
          </p:nvPr>
        </p:nvSpPr>
        <p:spPr>
          <a:xfrm>
            <a:off x="36475" y="58375"/>
            <a:ext cx="7866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800"/>
              <a:t>SPRINT 2 STORIES WITH TASK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1029" name="Google Shape;1029;g316f70e80bc_5_45"/>
          <p:cNvCxnSpPr/>
          <p:nvPr/>
        </p:nvCxnSpPr>
        <p:spPr>
          <a:xfrm rot="10800000" flipH="1">
            <a:off x="82250" y="575188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30" name="Google Shape;1030;g316f70e80bc_5_45"/>
          <p:cNvGraphicFramePr/>
          <p:nvPr/>
        </p:nvGraphicFramePr>
        <p:xfrm>
          <a:off x="36450" y="1302975"/>
          <a:ext cx="8964925" cy="3788161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5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the downloadable report matches the layout of the web report.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ability to print my report directly from the app so that I can have a hard copy when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2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Implement a "Print" button that uses window.print() to print reports.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Pujitha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3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my reports to be secure and accessible only by me so that my medical data remains private.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4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Restrict report access to authenticated users using Firebase Authentication.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5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Firestore security rules and encryption to protect patient data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6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sign up an account so that I can store my basic information and access personalized services.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7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TK_29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 signup form and integrate Firebase Authentication to register patients, saving their details (name, email, UID) in Firestore.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8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successfully registered patients to their dashboard and display success or error messages.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9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Extend the signup form to allow dermatologist registration using Firebase Authentication and save their details in Firestore with the role as "dermatologist."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0:1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31" name="Google Shape;1031;g316f70e80bc_5_45"/>
          <p:cNvGraphicFramePr/>
          <p:nvPr/>
        </p:nvGraphicFramePr>
        <p:xfrm>
          <a:off x="82238" y="692400"/>
          <a:ext cx="8873300" cy="43732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5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Assignee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1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8132675C-1F00-26D8-36A5-96D952B3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434998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6f70e80bc_12_20"/>
          <p:cNvSpPr txBox="1">
            <a:spLocks noGrp="1"/>
          </p:cNvSpPr>
          <p:nvPr>
            <p:ph type="title"/>
          </p:nvPr>
        </p:nvSpPr>
        <p:spPr>
          <a:xfrm>
            <a:off x="211575" y="160500"/>
            <a:ext cx="82125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2 STORIES WITH TASK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7" name="Google Shape;1037;g316f70e80bc_12_20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38" name="Google Shape;1038;g316f70e80bc_12_20"/>
          <p:cNvGraphicFramePr/>
          <p:nvPr/>
        </p:nvGraphicFramePr>
        <p:xfrm>
          <a:off x="211575" y="1447950"/>
          <a:ext cx="8711700" cy="27181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46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successfully registered dermatologists to their dashboard and display appropriate messages.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log in to my account so that I can manage my cases and view diagnoses.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Implement a login form and validate patient credentials using Firebase Authentication, fetching role-based data from Firestore.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2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patients to their dashboard upon successful login and display relevant error messages if login fails.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3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4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Implement role-based authentication for dermatologists, validating credentials and retrieving their data from Firestore.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5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TK_37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logged-in dermatologists to their dashboard to manage patient reports and display success/error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8:6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39" name="Google Shape;1039;g316f70e80bc_12_20"/>
          <p:cNvGraphicFramePr/>
          <p:nvPr/>
        </p:nvGraphicFramePr>
        <p:xfrm>
          <a:off x="184363" y="4196325"/>
          <a:ext cx="8753500" cy="9042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4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write a technical paper on the project so that I can document its technical aspects and design decisions for future reference.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lesley/zaid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0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2 user stories so that I can verify the new functionality introduced in the Sprint 2.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39:1:2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4E4A5FDC-AD2A-DCB0-55D3-690753D0F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4075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0e183d0b06_0_80"/>
          <p:cNvSpPr txBox="1">
            <a:spLocks noGrp="1"/>
          </p:cNvSpPr>
          <p:nvPr>
            <p:ph type="title"/>
          </p:nvPr>
        </p:nvSpPr>
        <p:spPr>
          <a:xfrm>
            <a:off x="5509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graphicFrame>
        <p:nvGraphicFramePr>
          <p:cNvPr id="1045" name="Google Shape;1045;g30e183d0b06_0_80"/>
          <p:cNvGraphicFramePr/>
          <p:nvPr/>
        </p:nvGraphicFramePr>
        <p:xfrm>
          <a:off x="84425" y="480450"/>
          <a:ext cx="8975150" cy="4585553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69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237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US_07 As a patient, I want the uploaded image to be securely stored so that I can access my report anytime.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TC_07_01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Secure Storage of Uploaded Image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Check the storage backend for the image file.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Verify the image is stored in the user's folder.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is stored securely in a user-specific folder and accessible only by the user.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TC_07_02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Image Accessibility in Reports after downloading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Open the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Check if the uploaded image is visible in the report after downloading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uploaded image is displayed in the user’s report after downloading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4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US_08 As a guest user, I want my uploaded image to be deleted after processing so that it doesn’t remain stored unnecessarily.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5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TC_08_01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Temporary Image Deletion for Guest Users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Wait for processing to complete.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Check storage for the uploaded image.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uploaded image is deleted after processing.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TC_08_02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Guest User's Image Is Not Retained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Wait for session expiry.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Check storage backend for the image.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is no longer stored in the system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45:8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16a5cc6426_0_78"/>
          <p:cNvSpPr txBox="1">
            <a:spLocks noGrp="1"/>
          </p:cNvSpPr>
          <p:nvPr>
            <p:ph type="title"/>
          </p:nvPr>
        </p:nvSpPr>
        <p:spPr>
          <a:xfrm>
            <a:off x="5509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cxnSp>
        <p:nvCxnSpPr>
          <p:cNvPr id="1051" name="Google Shape;1051;g316a5cc6426_0_78"/>
          <p:cNvCxnSpPr/>
          <p:nvPr/>
        </p:nvCxnSpPr>
        <p:spPr>
          <a:xfrm rot="10800000" flipH="1">
            <a:off x="6598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52" name="Google Shape;1052;g316a5cc6426_0_78"/>
          <p:cNvGraphicFramePr/>
          <p:nvPr/>
        </p:nvGraphicFramePr>
        <p:xfrm>
          <a:off x="125550" y="1100600"/>
          <a:ext cx="8975175" cy="38803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69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9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8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US_09 As a guest user, I want the system to alert me if my temporary image is unavailable after the session so that I can re-upload it.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TC_09_01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Alert for Missing Temporary Image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Attempt to retrieve a deleted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Observe the alert message.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 alert message is displayed: "The image is no longer available. Please re-upload."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8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US_10 As a patient, I want clear error messages if something goes wrong during upload or prediction so that I can take corrective actions.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TC_10_01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File Type and Size Validation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Attempt to upload an invalid file (e.g., PDF or a file &gt;10MB).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Observe the validation message.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 error like "Invalid file type or size"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TC_10_02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Clear Error Messages for Failed Uploads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Simulate an upload error (e.g., network disconnection).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Observe the error message.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 error like "Upload failed. Please check your network connection."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2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16a5cc6426_0_85"/>
          <p:cNvSpPr txBox="1">
            <a:spLocks noGrp="1"/>
          </p:cNvSpPr>
          <p:nvPr>
            <p:ph type="title"/>
          </p:nvPr>
        </p:nvSpPr>
        <p:spPr>
          <a:xfrm>
            <a:off x="53302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SPRINT 2 TEST CASES</a:t>
            </a:r>
            <a:endParaRPr sz="2500"/>
          </a:p>
        </p:txBody>
      </p:sp>
      <p:graphicFrame>
        <p:nvGraphicFramePr>
          <p:cNvPr id="1058" name="Google Shape;1058;g316a5cc6426_0_85"/>
          <p:cNvGraphicFramePr/>
          <p:nvPr>
            <p:extLst>
              <p:ext uri="{D42A27DB-BD31-4B8C-83A1-F6EECF244321}">
                <p14:modId xmlns:p14="http://schemas.microsoft.com/office/powerpoint/2010/main" val="3821994284"/>
              </p:ext>
            </p:extLst>
          </p:nvPr>
        </p:nvGraphicFramePr>
        <p:xfrm>
          <a:off x="93325" y="454675"/>
          <a:ext cx="8957350" cy="4587308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69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48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US_11 As a patient, I want the app to recognize a wide range of skin conditions so that I can receive a diagnosis for diverse issues.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TC_11_01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Wide Range of Skin Conditions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images for various skin conditions.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Observe the diagnosis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recognizes all supported skin conditions.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75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US_12 As a patient, I want the diagnosis accuracy to be improved so that I can trust the AI’s results.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TC_12_01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Model Retraining Improves Accuracy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Test the retrained model with a validation dataset.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Compare accuracy before and after retraining.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 improves after retraining.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8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US_13 As a patient, I want to receive the diagnosis result as soon as possible so that I can act quickly if needed.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8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8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8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9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7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Quick Diagnosis Time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Measure the time taken for the diagnosis result.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result is displayed within the expected time limit (e.g., 1 minute).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58:1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0e183d0b06_3_42"/>
          <p:cNvSpPr txBox="1">
            <a:spLocks noGrp="1"/>
          </p:cNvSpPr>
          <p:nvPr>
            <p:ph type="title" idx="4294967295"/>
          </p:nvPr>
        </p:nvSpPr>
        <p:spPr>
          <a:xfrm>
            <a:off x="347850" y="202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cxnSp>
        <p:nvCxnSpPr>
          <p:cNvPr id="1064" name="Google Shape;1064;g30e183d0b06_3_42"/>
          <p:cNvCxnSpPr/>
          <p:nvPr/>
        </p:nvCxnSpPr>
        <p:spPr>
          <a:xfrm rot="10800000" flipH="1">
            <a:off x="474900" y="775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65" name="Google Shape;1065;g30e183d0b06_3_42"/>
          <p:cNvGraphicFramePr/>
          <p:nvPr>
            <p:extLst>
              <p:ext uri="{D42A27DB-BD31-4B8C-83A1-F6EECF244321}">
                <p14:modId xmlns:p14="http://schemas.microsoft.com/office/powerpoint/2010/main" val="3671474567"/>
              </p:ext>
            </p:extLst>
          </p:nvPr>
        </p:nvGraphicFramePr>
        <p:xfrm>
          <a:off x="98750" y="1118500"/>
          <a:ext cx="8993075" cy="35351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70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1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4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US_14 As a patient, I want to receive a brief description of the diagnosed condition so that I can understand about the skin issue I am facing.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TC_14_01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Description Display for Diagnosed Condition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 valid skin condition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"Predict Diagnosis".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Check the "Description" section.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brief description of the diagnosed condition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US_15 As a patient, I want to receive treatment recommendations so that I can take action towards treating my skin condition.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4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8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TC_15_01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Treatment Recommendations Display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 valid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"Predict Diagnosis".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Check the "Treatment Recommendations" section.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Upload a valid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"Predict Diagnosis".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Check the "Treatment Recommendations" section.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65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16a5cc6426_0_93"/>
          <p:cNvSpPr txBox="1">
            <a:spLocks noGrp="1"/>
          </p:cNvSpPr>
          <p:nvPr>
            <p:ph type="title"/>
          </p:nvPr>
        </p:nvSpPr>
        <p:spPr>
          <a:xfrm>
            <a:off x="5509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cxnSp>
        <p:nvCxnSpPr>
          <p:cNvPr id="1071" name="Google Shape;1071;g316a5cc6426_0_93"/>
          <p:cNvCxnSpPr/>
          <p:nvPr/>
        </p:nvCxnSpPr>
        <p:spPr>
          <a:xfrm rot="10800000" flipH="1">
            <a:off x="6598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72" name="Google Shape;1072;g316a5cc6426_0_93"/>
          <p:cNvGraphicFramePr/>
          <p:nvPr>
            <p:extLst>
              <p:ext uri="{D42A27DB-BD31-4B8C-83A1-F6EECF244321}">
                <p14:modId xmlns:p14="http://schemas.microsoft.com/office/powerpoint/2010/main" val="1035129680"/>
              </p:ext>
            </p:extLst>
          </p:nvPr>
        </p:nvGraphicFramePr>
        <p:xfrm>
          <a:off x="31475" y="1062200"/>
          <a:ext cx="9081050" cy="35620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7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82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US_16 As a patient, I want to view a comprehensive report of a case so that I have a complete record of my skin condition assessment.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Step Description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TC_16_01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Report Content for a Case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reports section.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Open a specific case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Verify the report content.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report includes details such as the uploaded image, diagnosis, description, treatment recommendations, and timestamps.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2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US_17 As a patient, I want to download a detailed report as a PDF so that I can share it with a dermatologist or keep it for personal records..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4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TC_17_01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PDF Download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Open a case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the "Download PDF"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Verify the downloaded file.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is directed to their dashboard.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2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16a5cc6426_0_102"/>
          <p:cNvSpPr txBox="1">
            <a:spLocks noGrp="1"/>
          </p:cNvSpPr>
          <p:nvPr>
            <p:ph type="title"/>
          </p:nvPr>
        </p:nvSpPr>
        <p:spPr>
          <a:xfrm>
            <a:off x="5509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cxnSp>
        <p:nvCxnSpPr>
          <p:cNvPr id="1078" name="Google Shape;1078;g316a5cc6426_0_102"/>
          <p:cNvCxnSpPr/>
          <p:nvPr/>
        </p:nvCxnSpPr>
        <p:spPr>
          <a:xfrm rot="10800000" flipH="1">
            <a:off x="6598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79" name="Google Shape;1079;g316a5cc6426_0_102"/>
          <p:cNvGraphicFramePr/>
          <p:nvPr>
            <p:extLst>
              <p:ext uri="{D42A27DB-BD31-4B8C-83A1-F6EECF244321}">
                <p14:modId xmlns:p14="http://schemas.microsoft.com/office/powerpoint/2010/main" val="2918928751"/>
              </p:ext>
            </p:extLst>
          </p:nvPr>
        </p:nvGraphicFramePr>
        <p:xfrm>
          <a:off x="45050" y="1252650"/>
          <a:ext cx="9046775" cy="33189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70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03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US_18 As a patient, I want the ability to print my report directly from the app so that I can have a hard copy when needed.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TC_18_01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Print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Open a case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the "Print"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Verify the printer output.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report is printed successfully.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US_19 As a patient, I want my reports to be secure and accessible only by me so that my medical data remains private.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4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TC_19_01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Personal Details in 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Open a case report.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Check for the user’s name, email, and case details.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report includes the user’s personal details such as name, email, and timestamp.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79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16f70e80bc_5_52"/>
          <p:cNvSpPr txBox="1">
            <a:spLocks noGrp="1"/>
          </p:cNvSpPr>
          <p:nvPr>
            <p:ph type="title"/>
          </p:nvPr>
        </p:nvSpPr>
        <p:spPr>
          <a:xfrm>
            <a:off x="5509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graphicFrame>
        <p:nvGraphicFramePr>
          <p:cNvPr id="1085" name="Google Shape;1085;g316f70e80bc_5_52"/>
          <p:cNvGraphicFramePr/>
          <p:nvPr>
            <p:extLst>
              <p:ext uri="{D42A27DB-BD31-4B8C-83A1-F6EECF244321}">
                <p14:modId xmlns:p14="http://schemas.microsoft.com/office/powerpoint/2010/main" val="804678071"/>
              </p:ext>
            </p:extLst>
          </p:nvPr>
        </p:nvGraphicFramePr>
        <p:xfrm>
          <a:off x="22537" y="551310"/>
          <a:ext cx="9098925" cy="459219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70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74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US_30 As a patient, I want to sign up an account so that I can store my basic information and access personalized services.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TC_30_01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Patient Sign-Up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sign-up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valid details (e.g., name, email, password).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"Sign Up".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Verify account creation.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account is created successfully, and the patient is redirected to the home page.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TC_30_02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Handle Sign-Up with Existing Email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sign-up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an already registered email.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"Sign Up".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Observe the error message.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 error message "Email already in use"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4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US_31 As a dermatologist, I want to sign up so that I can access patient reports and provide professional feedback.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5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5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TC_31_01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Dermatologist Sign-Up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dermatologist sign-up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valid details (e.g., name, email, password).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"Sign Up".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Verify account creation.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account is created successfully, and the dermatologist is redirected to the dashboard.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85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" name="Google Shape;1078;g316a5cc6426_0_102">
            <a:extLst>
              <a:ext uri="{FF2B5EF4-FFF2-40B4-BE49-F238E27FC236}">
                <a16:creationId xmlns:a16="http://schemas.microsoft.com/office/drawing/2014/main" id="{5CC82845-81ED-4E5E-D80F-3988F28DCF45}"/>
              </a:ext>
            </a:extLst>
          </p:cNvPr>
          <p:cNvCxnSpPr/>
          <p:nvPr/>
        </p:nvCxnSpPr>
        <p:spPr>
          <a:xfrm rot="10800000" flipH="1">
            <a:off x="597646" y="470427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05a6666d12_3_0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WHAT PROBLEM ARE WE SOLVING?</a:t>
            </a:r>
            <a:endParaRPr sz="2800"/>
          </a:p>
        </p:txBody>
      </p:sp>
      <p:sp>
        <p:nvSpPr>
          <p:cNvPr id="656" name="Google Shape;656;g305a6666d12_3_0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timely diagnosis of skin diseases is a challenge because: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availability of dermatologists in remote areas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methods primarily involve only visual inspection of the skin which may be prone to human error or variability in interpretation.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affect?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results in delayed diagnosis, limited personal care and possibly worsening of skin diseases.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7" name="Google Shape;657;g305a6666d12_3_0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16f70e80bc_5_69"/>
          <p:cNvSpPr txBox="1">
            <a:spLocks noGrp="1"/>
          </p:cNvSpPr>
          <p:nvPr>
            <p:ph type="title"/>
          </p:nvPr>
        </p:nvSpPr>
        <p:spPr>
          <a:xfrm>
            <a:off x="20875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TEST CASES</a:t>
            </a:r>
            <a:endParaRPr sz="2800"/>
          </a:p>
        </p:txBody>
      </p:sp>
      <p:graphicFrame>
        <p:nvGraphicFramePr>
          <p:cNvPr id="1091" name="Google Shape;1091;g316f70e80bc_5_69"/>
          <p:cNvGraphicFramePr/>
          <p:nvPr>
            <p:extLst>
              <p:ext uri="{D42A27DB-BD31-4B8C-83A1-F6EECF244321}">
                <p14:modId xmlns:p14="http://schemas.microsoft.com/office/powerpoint/2010/main" val="3015650839"/>
              </p:ext>
            </p:extLst>
          </p:nvPr>
        </p:nvGraphicFramePr>
        <p:xfrm>
          <a:off x="62950" y="841175"/>
          <a:ext cx="9028900" cy="393012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70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3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1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US_32 As a patient, I want to log in to my account so that I can manage my cases and view diagnoses.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0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TC_32_01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Patient Sign-Up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sign-up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valid details (e.g., name, email, password).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"Sign Up".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Verify account creation.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account is created successfully, and the patient is redirected to the home page.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TC_32_02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Handle Invalid Login Credentials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login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an invalid email or password.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"Log In".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Observe the error message.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 error message like "Invalid email or password"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US_33 As a dermatologist, I want to log in to my account so that I can manage patient reports and update case statuses.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4:5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5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5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TC_33_01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Dermatologist Login Functionality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login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Enter valid email and password.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"Log In".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Verify successful login.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dermatologist is logged in successfully and redirected to the dashboard.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 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Tanzil</a:t>
                      </a:r>
                      <a:endParaRPr sz="1000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091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92" name="Google Shape;1092;g316f70e80bc_5_69"/>
          <p:cNvCxnSpPr/>
          <p:nvPr/>
        </p:nvCxnSpPr>
        <p:spPr>
          <a:xfrm rot="10800000" flipH="1">
            <a:off x="134225" y="485800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0e183d0b06_4_79"/>
          <p:cNvSpPr txBox="1">
            <a:spLocks noGrp="1"/>
          </p:cNvSpPr>
          <p:nvPr>
            <p:ph type="title"/>
          </p:nvPr>
        </p:nvSpPr>
        <p:spPr>
          <a:xfrm>
            <a:off x="205300" y="8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STORIES COMPLETED AND NOT </a:t>
            </a:r>
            <a:endParaRPr sz="2800"/>
          </a:p>
        </p:txBody>
      </p:sp>
      <p:cxnSp>
        <p:nvCxnSpPr>
          <p:cNvPr id="1098" name="Google Shape;1098;g30e183d0b06_4_79"/>
          <p:cNvCxnSpPr/>
          <p:nvPr/>
        </p:nvCxnSpPr>
        <p:spPr>
          <a:xfrm rot="10800000" flipH="1">
            <a:off x="2053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99" name="Google Shape;1099;g30e183d0b06_4_79"/>
          <p:cNvGraphicFramePr/>
          <p:nvPr/>
        </p:nvGraphicFramePr>
        <p:xfrm>
          <a:off x="152425" y="1085850"/>
          <a:ext cx="8248650" cy="3967549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uploaded image to be securely stored so that I can access my report anytime.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my uploaded image to be deleted after processing so that it doesn’t remain stored unnecessarily.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guest user, I want the system to alert me if my temporary image is unavailable after the session so that I can re-upload it.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clear error messages if something goes wrong during upload or prediction so that I can take corrective actions.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Image Handling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app to recognize a wide range of skin conditions so that I can receive a diagnosis for diverse issues.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the diagnosis result as soon as possible so that I can act quickly if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a brief description of the diagnosed condition so that I can understand about the skin issue I am facing.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treatment recommendations so that I can take action towards treating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a comprehensive report of a case so that I have a complete record of my skin condition assessment.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Graphic 2" descr="Alien Face with solid fill">
            <a:extLst>
              <a:ext uri="{FF2B5EF4-FFF2-40B4-BE49-F238E27FC236}">
                <a16:creationId xmlns:a16="http://schemas.microsoft.com/office/drawing/2014/main" id="{8D1A7FF2-EC92-10BB-692A-FB477EFC4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012" y="428923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6f70e80bc_14_3"/>
          <p:cNvSpPr txBox="1">
            <a:spLocks noGrp="1"/>
          </p:cNvSpPr>
          <p:nvPr>
            <p:ph type="title"/>
          </p:nvPr>
        </p:nvSpPr>
        <p:spPr>
          <a:xfrm>
            <a:off x="205300" y="8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STORIES COMPLETED AND NOT </a:t>
            </a:r>
            <a:endParaRPr sz="2800"/>
          </a:p>
        </p:txBody>
      </p:sp>
      <p:cxnSp>
        <p:nvCxnSpPr>
          <p:cNvPr id="1105" name="Google Shape;1105;g316f70e80bc_14_3"/>
          <p:cNvCxnSpPr/>
          <p:nvPr/>
        </p:nvCxnSpPr>
        <p:spPr>
          <a:xfrm rot="10800000" flipH="1">
            <a:off x="2053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06" name="Google Shape;1106;g316f70e80bc_14_3"/>
          <p:cNvGraphicFramePr/>
          <p:nvPr/>
        </p:nvGraphicFramePr>
        <p:xfrm>
          <a:off x="399025" y="971475"/>
          <a:ext cx="8248650" cy="3715707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ability to print my report directly from the app so that I can have a hard copy when needed.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my reports to be secure and accessible only by me so that my medical data remains private.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 Security and Privacy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sign up an account so that I can store my basic information and access personalized services.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log in to my account so that I can manage my cases and view diagnoses.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write a technical paper on the project so that I can document its technical aspects and design decisions for future reference.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2 user stories so that I can verify the new functionality introduced in the Sprint 2.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Graphic 2" descr="Alien Face with solid fill">
            <a:extLst>
              <a:ext uri="{FF2B5EF4-FFF2-40B4-BE49-F238E27FC236}">
                <a16:creationId xmlns:a16="http://schemas.microsoft.com/office/drawing/2014/main" id="{5022E6D0-C290-7CC8-7A7C-A62CAEA80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775" y="430167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TEAM VELOCITY</a:t>
            </a:r>
            <a:endParaRPr sz="2800"/>
          </a:p>
        </p:txBody>
      </p:sp>
      <p:cxnSp>
        <p:nvCxnSpPr>
          <p:cNvPr id="1112" name="Google Shape;1112;p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3" name="Google Shape;1113;p8"/>
          <p:cNvSpPr txBox="1"/>
          <p:nvPr/>
        </p:nvSpPr>
        <p:spPr>
          <a:xfrm>
            <a:off x="720000" y="1109600"/>
            <a:ext cx="82746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Velocity</a:t>
            </a:r>
            <a:endParaRPr sz="17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Story Points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Story Points: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33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16f70e80bc_13_11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METRICS - Team's historical velocity (average)</a:t>
            </a:r>
            <a:endParaRPr sz="2400" dirty="0"/>
          </a:p>
        </p:txBody>
      </p:sp>
      <p:cxnSp>
        <p:nvCxnSpPr>
          <p:cNvPr id="1119" name="Google Shape;1119;g316f70e80bc_13_11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0" name="Google Shape;1120;g316f70e80bc_13_11"/>
          <p:cNvSpPr txBox="1"/>
          <p:nvPr/>
        </p:nvSpPr>
        <p:spPr>
          <a:xfrm>
            <a:off x="720000" y="1109600"/>
            <a:ext cx="82746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of the previous sprints' velocities: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 story points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0e183d0b06_0_103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BURNDOWN CHART</a:t>
            </a:r>
            <a:endParaRPr sz="2800"/>
          </a:p>
        </p:txBody>
      </p:sp>
      <p:cxnSp>
        <p:nvCxnSpPr>
          <p:cNvPr id="1126" name="Google Shape;1126;g30e183d0b06_0_103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7" name="Google Shape;1127;g30e183d0b06_0_10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875" y="1017900"/>
            <a:ext cx="6439851" cy="39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A222A36B-6036-8C30-2E07-3857B2E2C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0e183d0b06_0_10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COMMITTED RATIO</a:t>
            </a:r>
            <a:endParaRPr sz="2800"/>
          </a:p>
        </p:txBody>
      </p:sp>
      <p:cxnSp>
        <p:nvCxnSpPr>
          <p:cNvPr id="1133" name="Google Shape;1133;g30e183d0b06_0_10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4" name="Google Shape;1134;g30e183d0b06_0_108"/>
          <p:cNvSpPr txBox="1"/>
          <p:nvPr/>
        </p:nvSpPr>
        <p:spPr>
          <a:xfrm>
            <a:off x="5970850" y="1455025"/>
            <a:ext cx="78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1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35" name="Google Shape;1135;g30e183d0b06_0_10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75" y="1053175"/>
            <a:ext cx="5666049" cy="350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30e183d0b06_0_108"/>
          <p:cNvSpPr txBox="1"/>
          <p:nvPr/>
        </p:nvSpPr>
        <p:spPr>
          <a:xfrm>
            <a:off x="193749" y="1901425"/>
            <a:ext cx="2822501" cy="22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committed ratio of Sprint 2 is 79%.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average of the previous sprints' ratio: 83%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0e183d0b06_4_40"/>
          <p:cNvSpPr txBox="1">
            <a:spLocks noGrp="1"/>
          </p:cNvSpPr>
          <p:nvPr>
            <p:ph type="title"/>
          </p:nvPr>
        </p:nvSpPr>
        <p:spPr>
          <a:xfrm>
            <a:off x="877125" y="196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Sprint 2 Retrospective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2" name="Google Shape;1142;g30e183d0b06_4_40"/>
          <p:cNvCxnSpPr/>
          <p:nvPr/>
        </p:nvCxnSpPr>
        <p:spPr>
          <a:xfrm rot="10800000" flipH="1">
            <a:off x="994950" y="25560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05a6666d12_1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148" name="Google Shape;1148;g305a6666d12_1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g305a6666d12_1_84"/>
          <p:cNvSpPr/>
          <p:nvPr/>
        </p:nvSpPr>
        <p:spPr>
          <a:xfrm>
            <a:off x="332875" y="898300"/>
            <a:ext cx="8549700" cy="3307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did we do right? 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Finding sources and preparing a dataset was one hell of a task, and we did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good team communication for resolving issues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Finding sources and preparing a dataset was one hell of a task, and we did it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Deadlines were set 1-2 days prior to the actually deadlines because of this we had time to encounter last minute issues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good atmosphere to learn, work and communicate. team members are patient and nice.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began to code as soon as the planning meeting was done, giving enough development time to work on 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0e183d0b06_3_1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155" name="Google Shape;1155;g30e183d0b06_3_1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6" name="Google Shape;1156;g30e183d0b06_3_15"/>
          <p:cNvSpPr/>
          <p:nvPr/>
        </p:nvSpPr>
        <p:spPr>
          <a:xfrm>
            <a:off x="332875" y="898300"/>
            <a:ext cx="8549700" cy="39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were to do it again, what would we do differently?</a:t>
            </a: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Instead of collaborating on a sample repository first and at the end pushing the code, we would do regular commits to the main repository, to highlight out workflow timeline 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have started to write technical paper a little earlier rather than after completing the user stories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have spend initial days to do the tasks that had the highest priority, for example in this sprint- Preparing the dataset.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work more individually and parallel, not waiting to others Then start the next step work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start editing the presentation document and wiki page as soon as we are done with that particular part. 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5a6666d12_1_46"/>
          <p:cNvSpPr txBox="1">
            <a:spLocks noGrp="1"/>
          </p:cNvSpPr>
          <p:nvPr>
            <p:ph type="title"/>
          </p:nvPr>
        </p:nvSpPr>
        <p:spPr>
          <a:xfrm>
            <a:off x="576265" y="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DESCRIPTION</a:t>
            </a:r>
            <a:endParaRPr sz="2800" b="0"/>
          </a:p>
        </p:txBody>
      </p:sp>
      <p:sp>
        <p:nvSpPr>
          <p:cNvPr id="663" name="Google Shape;663;g305a6666d12_1_46"/>
          <p:cNvSpPr txBox="1">
            <a:spLocks noGrp="1"/>
          </p:cNvSpPr>
          <p:nvPr>
            <p:ph type="body" idx="1"/>
          </p:nvPr>
        </p:nvSpPr>
        <p:spPr>
          <a:xfrm>
            <a:off x="576275" y="1080825"/>
            <a:ext cx="72522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web-based platform to help patients diagnose skin conditions using deep learning.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patients who wants to quickly access their skin conditions, skinLens integrates image analysis to provide accurate diagnosis of skin diseases and recommend treatments.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dermatologists who wants to efficiently access patient’s skin conditions.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traditional visual inspections, SkinLens uses advanced image-based deep learning model and offers accurate predictions and recommend treatments along with real-time consultation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- Improved diagnose accuracy, faster and personalized care, increased accessibility, reduced costs and real-time access to consultations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4" name="Google Shape;664;g305a6666d12_1_46"/>
          <p:cNvCxnSpPr/>
          <p:nvPr/>
        </p:nvCxnSpPr>
        <p:spPr>
          <a:xfrm rot="10800000" flipH="1">
            <a:off x="715125" y="888600"/>
            <a:ext cx="7177500" cy="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0e183d0b06_3_28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162" name="Google Shape;1162;g30e183d0b06_3_2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3" name="Google Shape;1163;g30e183d0b06_3_28"/>
          <p:cNvSpPr/>
          <p:nvPr/>
        </p:nvSpPr>
        <p:spPr>
          <a:xfrm>
            <a:off x="297150" y="898300"/>
            <a:ext cx="8549700" cy="4108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items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Instead of collaborating on a sample repository first and at the end pushing the code, we would do regular commits to the main repository, to highlight out workflow timeline  Action Item: Assigned to Zaid: Make sure the code is on the main repository.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have started to write technical paper a little earlier rather than after completing the user stories  Action items: Assigned to Abhi- Make sure the functional and non-functional tasks are going in parallely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have spend initial days to do the tasks that had the highest priority, for example in this sprint- Preparing the dataset. Action item: Assigned to Tanzil - Make sure the tasks with highest priority are done first in the planning meeting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❖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we would work more individually and parallel, not waiting to others Then start the next step work  Action items: Assigned to Abhi- Make sure the functional and non-functional tasks are going in parallely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would start editing the presentation document and wiki page as soon as we are done with that particular part.  Action items: Assigned to Everyone - Update ppt regulary. Assigned to Zaid- Update wiki page regularly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"/>
          <p:cNvSpPr txBox="1"/>
          <p:nvPr/>
        </p:nvSpPr>
        <p:spPr>
          <a:xfrm>
            <a:off x="202650" y="141850"/>
            <a:ext cx="75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</a:t>
            </a: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2</a:t>
            </a: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 RETROSPECTIVE </a:t>
            </a:r>
            <a:endParaRPr sz="30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1169" name="Google Shape;1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4" y="788350"/>
            <a:ext cx="8569449" cy="42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6f70e80bc_12_37"/>
          <p:cNvSpPr txBox="1"/>
          <p:nvPr/>
        </p:nvSpPr>
        <p:spPr>
          <a:xfrm>
            <a:off x="0" y="0"/>
            <a:ext cx="674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3 - PLANNING AND BACKLOG</a:t>
            </a:r>
            <a:endParaRPr sz="1200"/>
          </a:p>
        </p:txBody>
      </p:sp>
      <p:cxnSp>
        <p:nvCxnSpPr>
          <p:cNvPr id="1175" name="Google Shape;1175;g316f70e80bc_12_37"/>
          <p:cNvCxnSpPr/>
          <p:nvPr/>
        </p:nvCxnSpPr>
        <p:spPr>
          <a:xfrm rot="10800000" flipH="1">
            <a:off x="76175" y="554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76" name="Google Shape;1176;g316f70e80bc_12_37"/>
          <p:cNvGraphicFramePr/>
          <p:nvPr/>
        </p:nvGraphicFramePr>
        <p:xfrm>
          <a:off x="76175" y="681350"/>
          <a:ext cx="8996475" cy="4420932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06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3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4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my past cases and track their statuses, so that I can monitor my health progress and stay informed about the evaluations.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5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dermatologists, I want to access and view patient reports so that I can assess their conditions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6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add my diagnosis to patient reports so that I can contribute my professional assessment to the patient's case.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7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9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add comments to patient reports so that I can provide addditional guidance if necessary.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76:8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77" name="Google Shape;1177;g316f70e80bc_1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400" y="0"/>
            <a:ext cx="1773550" cy="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16f70e80bc_12_44"/>
          <p:cNvSpPr txBox="1"/>
          <p:nvPr/>
        </p:nvSpPr>
        <p:spPr>
          <a:xfrm>
            <a:off x="0" y="0"/>
            <a:ext cx="6631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3 - PLANNING AND BACKLOG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183" name="Google Shape;1183;g316f70e80bc_12_44"/>
          <p:cNvCxnSpPr/>
          <p:nvPr/>
        </p:nvCxnSpPr>
        <p:spPr>
          <a:xfrm rot="10800000" flipH="1">
            <a:off x="119950" y="5841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84" name="Google Shape;1184;g316f70e80bc_12_44"/>
          <p:cNvGraphicFramePr/>
          <p:nvPr/>
        </p:nvGraphicFramePr>
        <p:xfrm>
          <a:off x="236675" y="1151950"/>
          <a:ext cx="8244975" cy="35043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97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2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be notified as soon as my report is reviewed by a dermatologist so that I can stay informed about my case status.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access a chat interface from my report page so that I can communicate directly with a dermatologist.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message my dermatologist in real time so that I can get quick answers to my questions.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send images to dermatologist so that I can provide additional visual information about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3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review the chat history with my dermatologist so that I can refer back to previous discussions and recommendations.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4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chat with patients in real-time so that I can provide personalized consultation and answer their questions.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4:5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85" name="Google Shape;1185;g316f70e80bc_12_44"/>
          <p:cNvGraphicFramePr/>
          <p:nvPr/>
        </p:nvGraphicFramePr>
        <p:xfrm>
          <a:off x="236650" y="738050"/>
          <a:ext cx="8288800" cy="384275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97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85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86" name="Google Shape;1186;g316f70e80bc_1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400" y="0"/>
            <a:ext cx="1773550" cy="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16f70e80bc_12_51"/>
          <p:cNvSpPr txBox="1"/>
          <p:nvPr/>
        </p:nvSpPr>
        <p:spPr>
          <a:xfrm>
            <a:off x="0" y="0"/>
            <a:ext cx="833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3 - TECHNICAL USER STORIES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92" name="Google Shape;1192;g316f70e80bc_12_51"/>
          <p:cNvCxnSpPr/>
          <p:nvPr/>
        </p:nvCxnSpPr>
        <p:spPr>
          <a:xfrm rot="10800000" flipH="1">
            <a:off x="127250" y="6156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93" name="Google Shape;1193;g316f70e80bc_12_51"/>
          <p:cNvGraphicFramePr/>
          <p:nvPr/>
        </p:nvGraphicFramePr>
        <p:xfrm>
          <a:off x="393175" y="1743075"/>
          <a:ext cx="8485750" cy="24672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00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2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an installation manual for the project so that users can easily set up the application in their environment.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comprehensive API documentation so that other developers can integrate with and use the API effectively.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1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3 user stories so that I can verify the new functionality introduced in the Sprint 3.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3:2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4" name="Google Shape;1194;g316f70e80bc_12_51"/>
          <p:cNvGraphicFramePr/>
          <p:nvPr/>
        </p:nvGraphicFramePr>
        <p:xfrm>
          <a:off x="393175" y="1203000"/>
          <a:ext cx="8449275" cy="503000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99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3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194:0:5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95" name="Google Shape;1195;g316f70e80bc_1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350" y="34163"/>
            <a:ext cx="1773550" cy="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0e183d0b06_0_129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01" name="Google Shape;1201;g30e183d0b06_0_129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2" name="Google Shape;1202;g30e183d0b06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350"/>
            <a:ext cx="8610809" cy="40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Alien Face with solid fill">
            <a:extLst>
              <a:ext uri="{FF2B5EF4-FFF2-40B4-BE49-F238E27FC236}">
                <a16:creationId xmlns:a16="http://schemas.microsoft.com/office/drawing/2014/main" id="{AF39B988-29D2-34D3-4A0A-AF9684B8E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16f70e80bc_11_3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08" name="Google Shape;1208;g316f70e80bc_11_3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9" name="Google Shape;1209;g316f70e80bc_1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350"/>
            <a:ext cx="8642483" cy="40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0e183d0b06_0_13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15" name="Google Shape;1215;g30e183d0b06_0_13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6" name="Google Shape;1216;g30e183d0b06_0_134"/>
          <p:cNvSpPr txBox="1"/>
          <p:nvPr/>
        </p:nvSpPr>
        <p:spPr>
          <a:xfrm>
            <a:off x="315325" y="962325"/>
            <a:ext cx="7824300" cy="3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Upload API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Uploads the user's image to Firebase Storage and generates a unique URL for accessing it.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Indirectly through Firebase Storage SDK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Image file selected by the user.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URL of the uploaded image.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`cases/</a:t>
            </a: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${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.uid}/${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uuidv4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()}/${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file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.name}`);</a:t>
            </a:r>
            <a:endParaRPr sz="1200">
              <a:solidFill>
                <a:srgbClr val="9CDCFE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uploadBytes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downloadURL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getDownloadURL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6f70e80bc_11_4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22" name="Google Shape;1222;g316f70e80bc_11_4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3" name="Google Shape;1223;g316f70e80bc_11_45"/>
          <p:cNvSpPr txBox="1"/>
          <p:nvPr/>
        </p:nvSpPr>
        <p:spPr>
          <a:xfrm>
            <a:off x="315325" y="962325"/>
            <a:ext cx="7824300" cy="3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AI Prediction API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Endpoint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/predict</a:t>
            </a:r>
            <a:endParaRPr sz="12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Sends the uploaded image URL to the backend AI model for processing and returns a predicted diagnosis.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  <a:endParaRPr sz="12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imageUrl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The URL of the uploaded image.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The predicted skin condition.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response: </a:t>
            </a: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"prediction": "Melanoma" }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axios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"http://localhost:5000/predict"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{ 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imageUrl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});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predictedDisease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16f70e80bc_11_5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29" name="Google Shape;1229;g316f70e80bc_11_5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0" name="Google Shape;1230;g316f70e80bc_11_53"/>
          <p:cNvSpPr txBox="1"/>
          <p:nvPr/>
        </p:nvSpPr>
        <p:spPr>
          <a:xfrm>
            <a:off x="315325" y="962325"/>
            <a:ext cx="7824300" cy="4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Fetch Disease Details API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Fetches description and treatment recommendations for a specific skin condition from Firestore.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Firestore Query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predictedDisease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The name of the predicted skin condition.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A brief description of the condition.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treatment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Recommended treatment.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diseasesRef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collection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"diseases"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diseasesRef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where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"disease"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"=="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predictedDisease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querySnapshot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getDocs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6f70e80bc_11_10"/>
          <p:cNvSpPr txBox="1">
            <a:spLocks noGrp="1"/>
          </p:cNvSpPr>
          <p:nvPr>
            <p:ph type="title"/>
          </p:nvPr>
        </p:nvSpPr>
        <p:spPr>
          <a:xfrm>
            <a:off x="197125" y="1831025"/>
            <a:ext cx="26799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DESCRIPTION</a:t>
            </a:r>
            <a:endParaRPr sz="2800" b="0"/>
          </a:p>
        </p:txBody>
      </p:sp>
      <p:graphicFrame>
        <p:nvGraphicFramePr>
          <p:cNvPr id="670" name="Google Shape;670;g316f70e80bc_11_10"/>
          <p:cNvGraphicFramePr/>
          <p:nvPr/>
        </p:nvGraphicFramePr>
        <p:xfrm>
          <a:off x="3056150" y="457600"/>
          <a:ext cx="5924550" cy="3143293"/>
        </p:xfrm>
        <a:graphic>
          <a:graphicData uri="http://schemas.openxmlformats.org/drawingml/2006/table">
            <a:tbl>
              <a:tblPr>
                <a:noFill/>
                <a:tableStyleId>{2A4AB09B-8023-4B54-8B41-EEA65F4F6351}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Name: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SkinLens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Team: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Biased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Description: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patients who wants to quickly access their skin conditions, for dermatologists who wants to quickly access patient’s skin conditions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SkinLens is a web application that integrates image analysis to provide accurate diagnosis of skin conditions and recommend treatments along with real-time consultation with dermatologists.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Unlike traditional visual inspections, SkinLens uses advanced image-based deep learning model and offers accurate predictions and recommend treatments.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marL="0" lvl="0" indent="45720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Benefit Outcomes: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diagnose accuracy, Faster and personalized care, Increased accessibility, Reduced costs, Real Time consultation with Dermatologist.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GitHub Link:</a:t>
                      </a:r>
                      <a:endParaRPr sz="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https://github.com/htmw/2024F-Biased/wiki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16f70e80bc_11_61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36" name="Google Shape;1236;g316f70e80bc_11_61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7" name="Google Shape;1237;g316f70e80bc_11_61"/>
          <p:cNvSpPr txBox="1"/>
          <p:nvPr/>
        </p:nvSpPr>
        <p:spPr>
          <a:xfrm>
            <a:off x="315325" y="757450"/>
            <a:ext cx="7824300" cy="4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Save Case Details API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Saves case details (uploaded image, prediction, description, and treatment) in Firestore for logged-in users.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Firestore </a:t>
            </a: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setDoc</a:t>
            </a:r>
            <a:endParaRPr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Case details (JSON)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None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setDoc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collection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"cases"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newCaseId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caseId: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newCaseId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patientId: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patientEmail: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patientName: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imageUrl: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downloadURL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treatment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timestamp: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toISOString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});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16f70e80bc_11_72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43" name="Google Shape;1243;g316f70e80bc_11_72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4" name="Google Shape;1244;g316f70e80bc_11_72"/>
          <p:cNvSpPr txBox="1"/>
          <p:nvPr/>
        </p:nvSpPr>
        <p:spPr>
          <a:xfrm>
            <a:off x="315325" y="962325"/>
            <a:ext cx="78243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Retrieve Case Details API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Retrieves case details for a logged-in user, including image URL, prediction, description, and treatment.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Firestore Query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caseId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Unique identifier for the case.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Case details (JSON)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collection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"cases"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where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"caseId"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"=="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caseId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querySnapshot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getDocs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16f70e80bc_11_80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50" name="Google Shape;1250;g316f70e80bc_11_80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1" name="Google Shape;1251;g316f70e80bc_11_80"/>
          <p:cNvSpPr txBox="1"/>
          <p:nvPr/>
        </p:nvSpPr>
        <p:spPr>
          <a:xfrm>
            <a:off x="315325" y="962325"/>
            <a:ext cx="7824300" cy="3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Temporary Image Deletion API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Deletes temporary images for guest users after a certain timeout period.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Storage </a:t>
            </a: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deleteObject</a:t>
            </a:r>
            <a:endParaRPr sz="12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imageUrl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(String): URL of the uploaded image.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None.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getStorage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imageUrl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deleteObject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imageRef</a:t>
            </a:r>
            <a:r>
              <a:rPr lang="en" sz="120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20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16f70e80bc_11_88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57" name="Google Shape;1257;g316f70e80bc_11_8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8" name="Google Shape;1258;g316f70e80bc_11_88"/>
          <p:cNvSpPr txBox="1"/>
          <p:nvPr/>
        </p:nvSpPr>
        <p:spPr>
          <a:xfrm>
            <a:off x="315325" y="962325"/>
            <a:ext cx="78243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Authentication APIs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Sign-Up API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Creates a new user account and stores user details (name, role, email) in Firestore.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Authentication + Firestore </a:t>
            </a: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setDoc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Code: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userCredential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createUserWithEmailAndPassword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auth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password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setDoc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"users"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userCredential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{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role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uid: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userCredential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uid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});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API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Logs in a user with email and password.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Firebase Authentication </a:t>
            </a:r>
            <a:r>
              <a:rPr lang="en" sz="11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signInWithEmailAndPassword</a:t>
            </a:r>
            <a:endParaRPr sz="1100">
              <a:solidFill>
                <a:srgbClr val="1880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await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signInWithEmailAndPassword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50">
                <a:solidFill>
                  <a:srgbClr val="4FC1FF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auth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password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0e183d0b06_4_98"/>
          <p:cNvSpPr txBox="1"/>
          <p:nvPr/>
        </p:nvSpPr>
        <p:spPr>
          <a:xfrm>
            <a:off x="202650" y="141850"/>
            <a:ext cx="888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- APIs</a:t>
            </a:r>
            <a:endParaRPr sz="26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64" name="Google Shape;1264;g30e183d0b06_4_9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5" name="Google Shape;1265;g30e183d0b06_4_98"/>
          <p:cNvSpPr txBox="1"/>
          <p:nvPr/>
        </p:nvSpPr>
        <p:spPr>
          <a:xfrm>
            <a:off x="468257" y="688056"/>
            <a:ext cx="3937500" cy="74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API and CORS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6" name="Google Shape;1266;g30e183d0b06_4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25" y="1200700"/>
            <a:ext cx="4188950" cy="34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30e183d0b06_4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1575" y="1416725"/>
            <a:ext cx="4380024" cy="306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g30e183d0b06_4_98"/>
          <p:cNvSpPr txBox="1"/>
          <p:nvPr/>
        </p:nvSpPr>
        <p:spPr>
          <a:xfrm>
            <a:off x="5524212" y="830614"/>
            <a:ext cx="3000000" cy="74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Axios</a:t>
            </a:r>
            <a:endParaRPr sz="1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05a6666d12_7_30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WIKI PAGE LINK</a:t>
            </a:r>
            <a:endParaRPr u="sng"/>
          </a:p>
        </p:txBody>
      </p:sp>
      <p:sp>
        <p:nvSpPr>
          <p:cNvPr id="1274" name="Google Shape;1274;g305a6666d12_7_30"/>
          <p:cNvSpPr txBox="1">
            <a:spLocks noGrp="1"/>
          </p:cNvSpPr>
          <p:nvPr>
            <p:ph type="subTitle" idx="1"/>
          </p:nvPr>
        </p:nvSpPr>
        <p:spPr>
          <a:xfrm>
            <a:off x="1152725" y="1141525"/>
            <a:ext cx="37998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To see our progress</a:t>
            </a:r>
            <a:endParaRPr sz="1400"/>
          </a:p>
        </p:txBody>
      </p:sp>
      <p:sp>
        <p:nvSpPr>
          <p:cNvPr id="1275" name="Google Shape;1275;g305a6666d12_7_30"/>
          <p:cNvSpPr txBox="1"/>
          <p:nvPr/>
        </p:nvSpPr>
        <p:spPr>
          <a:xfrm>
            <a:off x="576375" y="2312750"/>
            <a:ext cx="477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14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14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https://github.com/htmw/2024F-Biased/wiki</a:t>
            </a:r>
            <a:endParaRPr sz="42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6" name="Google Shape;1276;g305a6666d12_7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9000" y="744175"/>
            <a:ext cx="3234775" cy="34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0e183d0b06_4_91"/>
          <p:cNvSpPr txBox="1">
            <a:spLocks noGrp="1"/>
          </p:cNvSpPr>
          <p:nvPr>
            <p:ph type="subTitle" idx="1"/>
          </p:nvPr>
        </p:nvSpPr>
        <p:spPr>
          <a:xfrm>
            <a:off x="3286375" y="2078500"/>
            <a:ext cx="27216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DEMO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0e183d0b06_4_108"/>
          <p:cNvSpPr txBox="1">
            <a:spLocks noGrp="1"/>
          </p:cNvSpPr>
          <p:nvPr>
            <p:ph type="subTitle" idx="1"/>
          </p:nvPr>
        </p:nvSpPr>
        <p:spPr>
          <a:xfrm>
            <a:off x="1578450" y="1642325"/>
            <a:ext cx="5987100" cy="3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THANK YOU!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e183d0b06_0_139"/>
          <p:cNvSpPr txBox="1">
            <a:spLocks noGrp="1"/>
          </p:cNvSpPr>
          <p:nvPr>
            <p:ph type="title"/>
          </p:nvPr>
        </p:nvSpPr>
        <p:spPr>
          <a:xfrm>
            <a:off x="593350" y="263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Team Working Agreement</a:t>
            </a:r>
            <a:endParaRPr sz="2800"/>
          </a:p>
        </p:txBody>
      </p:sp>
      <p:sp>
        <p:nvSpPr>
          <p:cNvPr id="676" name="Google Shape;676;g30e183d0b06_0_139"/>
          <p:cNvSpPr txBox="1">
            <a:spLocks noGrp="1"/>
          </p:cNvSpPr>
          <p:nvPr>
            <p:ph type="subTitle" idx="4"/>
          </p:nvPr>
        </p:nvSpPr>
        <p:spPr>
          <a:xfrm>
            <a:off x="767000" y="1273925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Communication expectations</a:t>
            </a:r>
            <a:endParaRPr/>
          </a:p>
        </p:txBody>
      </p:sp>
      <p:sp>
        <p:nvSpPr>
          <p:cNvPr id="677" name="Google Shape;677;g30e183d0b06_0_139"/>
          <p:cNvSpPr txBox="1">
            <a:spLocks noGrp="1"/>
          </p:cNvSpPr>
          <p:nvPr>
            <p:ph type="subTitle" idx="1"/>
          </p:nvPr>
        </p:nvSpPr>
        <p:spPr>
          <a:xfrm>
            <a:off x="518300" y="2049600"/>
            <a:ext cx="3809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All communications will be through Slack.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Opinions and ideas of all team members will be respected.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Changes, if any, should be discussed and agreed within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Conflicts should be focused on issues and not individuals. (Strictly avoid blame game)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Unresolved conflicts among the team should be reported to the team leader.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encourage everyone to express their frustrations and discomfort early.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Clear understanding and listening to others are the most important things to resolve conflicts.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g30e183d0b06_0_139"/>
          <p:cNvSpPr txBox="1">
            <a:spLocks noGrp="1"/>
          </p:cNvSpPr>
          <p:nvPr>
            <p:ph type="subTitle" idx="3"/>
          </p:nvPr>
        </p:nvSpPr>
        <p:spPr>
          <a:xfrm>
            <a:off x="4484600" y="1925150"/>
            <a:ext cx="41889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Meetings will be held via zoom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Daily scrum at 8pm for 15 minutes.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follow-up meeting should be planned after the daily scrum if there are any blockers that can’t be addressed quickly.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Planning will be planned at the beginning of the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Retrospective will be planned before the Sprint end date.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everyone to actively participate in the meeting.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adhere to agreed meeting time and will inform the team of any absences.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Any changes in the timings will be mutually decided.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 minutes with objectives and decisions will be recorded in a Google Sheet.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If you miss a meeting, support decisions made in your absence.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Scrum Master should host the meeting and control time.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g30e183d0b06_0_139"/>
          <p:cNvSpPr txBox="1">
            <a:spLocks noGrp="1"/>
          </p:cNvSpPr>
          <p:nvPr>
            <p:ph type="subTitle" idx="6"/>
          </p:nvPr>
        </p:nvSpPr>
        <p:spPr>
          <a:xfrm>
            <a:off x="4659500" y="1273925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Meeting structure and frequency</a:t>
            </a:r>
            <a:endParaRPr/>
          </a:p>
        </p:txBody>
      </p:sp>
      <p:cxnSp>
        <p:nvCxnSpPr>
          <p:cNvPr id="680" name="Google Shape;680;g30e183d0b06_0_139"/>
          <p:cNvCxnSpPr/>
          <p:nvPr/>
        </p:nvCxnSpPr>
        <p:spPr>
          <a:xfrm rot="10800000" flipH="1">
            <a:off x="694375" y="8364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g30e183d0b06_0_139"/>
          <p:cNvCxnSpPr/>
          <p:nvPr/>
        </p:nvCxnSpPr>
        <p:spPr>
          <a:xfrm rot="10800000" flipH="1">
            <a:off x="4402100" y="1515325"/>
            <a:ext cx="7800" cy="338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uman Skin Disease Atopic Dermatitis by Slidesgo">
  <a:themeElements>
    <a:clrScheme name="Simple Light">
      <a:dk1>
        <a:srgbClr val="000000"/>
      </a:dk1>
      <a:lt1>
        <a:srgbClr val="FFD5CA"/>
      </a:lt1>
      <a:dk2>
        <a:srgbClr val="E9CFA0"/>
      </a:dk2>
      <a:lt2>
        <a:srgbClr val="FF7CB1"/>
      </a:lt2>
      <a:accent1>
        <a:srgbClr val="D14489"/>
      </a:accent1>
      <a:accent2>
        <a:srgbClr val="8B15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11718</Words>
  <Application>Microsoft Office PowerPoint</Application>
  <PresentationFormat>On-screen Show (16:9)</PresentationFormat>
  <Paragraphs>1550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Times New Roman</vt:lpstr>
      <vt:lpstr>Arial</vt:lpstr>
      <vt:lpstr>Roboto</vt:lpstr>
      <vt:lpstr>Cabin</vt:lpstr>
      <vt:lpstr>Caudex</vt:lpstr>
      <vt:lpstr>Raleway</vt:lpstr>
      <vt:lpstr>EB Garamond</vt:lpstr>
      <vt:lpstr>Calibri</vt:lpstr>
      <vt:lpstr>Human Skin Disease Atopic Dermatitis by Slidesgo</vt:lpstr>
      <vt:lpstr>SkinLens</vt:lpstr>
      <vt:lpstr>AGENDA </vt:lpstr>
      <vt:lpstr>Roles and Responsibilities </vt:lpstr>
      <vt:lpstr>Roles and Responsibilities </vt:lpstr>
      <vt:lpstr>IMPROVEMENTS </vt:lpstr>
      <vt:lpstr>WHAT PROBLEM ARE WE SOLVING?</vt:lpstr>
      <vt:lpstr>PROJECT DESCRIPTION</vt:lpstr>
      <vt:lpstr>PROJECT DESCRIPTION</vt:lpstr>
      <vt:lpstr>Team Working Agreement</vt:lpstr>
      <vt:lpstr>Team Working Agreement</vt:lpstr>
      <vt:lpstr>PATIENT PERSONA</vt:lpstr>
      <vt:lpstr>PARENT  PERSONA</vt:lpstr>
      <vt:lpstr>DOCTOR  PERSONA</vt:lpstr>
      <vt:lpstr>MVP (Minimum Viable Product)</vt:lpstr>
      <vt:lpstr>Project Design (Figma)</vt:lpstr>
      <vt:lpstr>Technologies</vt:lpstr>
      <vt:lpstr>REACT+VITE AND TAILWIND CSS</vt:lpstr>
      <vt:lpstr>FLASK</vt:lpstr>
      <vt:lpstr>CORS</vt:lpstr>
      <vt:lpstr>CORS and Axios functioning</vt:lpstr>
      <vt:lpstr>FIREBASE INTEGRATION IN SKINLENS</vt:lpstr>
      <vt:lpstr>ALGORITHMS: </vt:lpstr>
      <vt:lpstr>CNN Architecture:</vt:lpstr>
      <vt:lpstr>Project Schedule</vt:lpstr>
      <vt:lpstr>Diagrams</vt:lpstr>
      <vt:lpstr>Architecture Diagram </vt:lpstr>
      <vt:lpstr>Architecture Diagram </vt:lpstr>
      <vt:lpstr>Context Diagram </vt:lpstr>
      <vt:lpstr>Sequence Diagram</vt:lpstr>
      <vt:lpstr>ER Diagram</vt:lpstr>
      <vt:lpstr>State Diagram</vt:lpstr>
      <vt:lpstr>Concept Diagram</vt:lpstr>
      <vt:lpstr>Class Diagram</vt:lpstr>
      <vt:lpstr>Sprint 1 Summary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Technical User Stories </vt:lpstr>
      <vt:lpstr>Technical User Stories </vt:lpstr>
      <vt:lpstr>SPRINT 2 BACKLOG</vt:lpstr>
      <vt:lpstr>SPRINT 2 BACKLOG</vt:lpstr>
      <vt:lpstr>SPRINT 2 STORIES WITH TASK</vt:lpstr>
      <vt:lpstr>SPRINT 2 STORIES WITH TASK </vt:lpstr>
      <vt:lpstr>SPRINT 2 STORIES WITH TASK </vt:lpstr>
      <vt:lpstr>SPRINT 2 STORIES WITH TASK </vt:lpstr>
      <vt:lpstr>SPRINT 2 STORIES WITH TASK  </vt:lpstr>
      <vt:lpstr>SPRINT 2 TEST CASES</vt:lpstr>
      <vt:lpstr>SPRINT 2 TEST CASES</vt:lpstr>
      <vt:lpstr>SPRINT 2 TEST CASES</vt:lpstr>
      <vt:lpstr>SPRINT 2 TEST CASES</vt:lpstr>
      <vt:lpstr>SPRINT 2 TEST CASES</vt:lpstr>
      <vt:lpstr>SPRINT 2 TEST CASES</vt:lpstr>
      <vt:lpstr>SPRINT 2 TEST CASES</vt:lpstr>
      <vt:lpstr>SPRINT 2 TEST CASES</vt:lpstr>
      <vt:lpstr>SPRINT 2 STORIES COMPLETED AND NOT </vt:lpstr>
      <vt:lpstr>SPRINT 2 STORIES COMPLETED AND NOT </vt:lpstr>
      <vt:lpstr>METRICS - TEAM VELOCITY</vt:lpstr>
      <vt:lpstr>METRICS - Team's historical velocity (average)</vt:lpstr>
      <vt:lpstr>METRICS - BURNDOWN CHART</vt:lpstr>
      <vt:lpstr>METRICS - COMMITTED RATIO</vt:lpstr>
      <vt:lpstr>Sprint 2 Retrospective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 PAGE LINK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Zhuowen Yan</cp:lastModifiedBy>
  <cp:revision>1</cp:revision>
  <dcterms:modified xsi:type="dcterms:W3CDTF">2024-11-21T20:09:32Z</dcterms:modified>
</cp:coreProperties>
</file>